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 name="Shape 59"/>
        <p:cNvGrpSpPr/>
        <p:nvPr/>
      </p:nvGrpSpPr>
      <p:grpSpPr>
        <a:xfrm>
          <a:off x="0" y="0"/>
          <a:ext cx="0" cy="0"/>
          <a:chOff x="0" y="0"/>
          <a:chExt cx="0" cy="0"/>
        </a:xfrm>
      </p:grpSpPr>
      <p:sp>
        <p:nvSpPr>
          <p:cNvPr id="60" name="Google Shape;60;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Google Shape;121;g512b01b97d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512b01b97d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Google Shape;127;g512b01b97d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512b01b97d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g512b01b97d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512b01b97d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Google Shape;139;g512b01b97d_0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512b01b97d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Google Shape;145;g512b01b97d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512b01b97d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Google Shape;151;g512b01b97d_0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512b01b97d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Google Shape;157;g59f1bf038b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59f1bf038b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g512b01b97d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512b01b97d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g512b01b97d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512b01b97d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Google Shape;175;g512b01b97d_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512b01b97d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Google Shape;68;g1151764de8_4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1151764de8_4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Google Shape;181;g59f1bf038b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59f1bf038b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Google Shape;187;g512b01b97d_0_1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512b01b97d_0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Google Shape;193;g59f1bf038b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59f1bf038b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 name="Shape 73"/>
        <p:cNvGrpSpPr/>
        <p:nvPr/>
      </p:nvGrpSpPr>
      <p:grpSpPr>
        <a:xfrm>
          <a:off x="0" y="0"/>
          <a:ext cx="0" cy="0"/>
          <a:chOff x="0" y="0"/>
          <a:chExt cx="0" cy="0"/>
        </a:xfrm>
      </p:grpSpPr>
      <p:sp>
        <p:nvSpPr>
          <p:cNvPr id="74" name="Google Shape;74;g115159574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115159574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g512b01b97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512b01b97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Google Shape;89;g512b01b97d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512b01b97d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Google Shape;95;g512b01b97d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512b01b97d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Google Shape;101;g512b01b97d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512b01b97d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Google Shape;108;g512b01b97d_0_1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512b01b97d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Google Shape;114;g512b01b97d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512b01b97d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2" name="Shape 12"/>
        <p:cNvGrpSpPr/>
        <p:nvPr/>
      </p:nvGrpSpPr>
      <p:grpSpPr>
        <a:xfrm>
          <a:off x="0" y="0"/>
          <a:ext cx="0" cy="0"/>
          <a:chOff x="0" y="0"/>
          <a:chExt cx="0" cy="0"/>
        </a:xfrm>
      </p:grpSpPr>
      <p:pic>
        <p:nvPicPr>
          <p:cNvPr id="13" name="Google Shape;13;p2"/>
          <p:cNvPicPr preferRelativeResize="0"/>
          <p:nvPr/>
        </p:nvPicPr>
        <p:blipFill rotWithShape="1">
          <a:blip r:embed="rId2">
            <a:alphaModFix/>
          </a:blip>
          <a:srcRect b="21875" l="0" r="0" t="21875"/>
          <a:stretch/>
        </p:blipFill>
        <p:spPr>
          <a:xfrm>
            <a:off x="0" y="0"/>
            <a:ext cx="9144000" cy="5143501"/>
          </a:xfrm>
          <a:prstGeom prst="rect">
            <a:avLst/>
          </a:prstGeom>
          <a:noFill/>
          <a:ln>
            <a:noFill/>
          </a:ln>
        </p:spPr>
      </p:pic>
      <p:sp>
        <p:nvSpPr>
          <p:cNvPr id="14" name="Google Shape;14;p2"/>
          <p:cNvSpPr/>
          <p:nvPr/>
        </p:nvSpPr>
        <p:spPr>
          <a:xfrm>
            <a:off x="0" y="3622775"/>
            <a:ext cx="9144000" cy="908475"/>
          </a:xfrm>
          <a:prstGeom prst="flowChartProcess">
            <a:avLst/>
          </a:prstGeom>
          <a:solidFill>
            <a:srgbClr val="000000">
              <a:alpha val="484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location.png" id="15" name="Google Shape;15;p2"/>
          <p:cNvPicPr preferRelativeResize="0"/>
          <p:nvPr/>
        </p:nvPicPr>
        <p:blipFill>
          <a:blip r:embed="rId3">
            <a:alphaModFix/>
          </a:blip>
          <a:stretch>
            <a:fillRect/>
          </a:stretch>
        </p:blipFill>
        <p:spPr>
          <a:xfrm>
            <a:off x="3905525" y="3250100"/>
            <a:ext cx="1332950" cy="1743851"/>
          </a:xfrm>
          <a:prstGeom prst="rect">
            <a:avLst/>
          </a:prstGeom>
          <a:noFill/>
          <a:ln>
            <a:noFill/>
          </a:ln>
        </p:spPr>
      </p:pic>
      <p:sp>
        <p:nvSpPr>
          <p:cNvPr id="16" name="Google Shape;16;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7" name="Google Shape;17;p2"/>
          <p:cNvSpPr txBox="1"/>
          <p:nvPr>
            <p:ph idx="1" type="subTitle"/>
          </p:nvPr>
        </p:nvSpPr>
        <p:spPr>
          <a:xfrm>
            <a:off x="5289450" y="3622775"/>
            <a:ext cx="5858400" cy="554400"/>
          </a:xfrm>
          <a:prstGeom prst="rect">
            <a:avLst/>
          </a:prstGeom>
        </p:spPr>
        <p:txBody>
          <a:bodyPr anchorCtr="0" anchor="t" bIns="91425" lIns="91425" spcFirstLastPara="1" rIns="91425" wrap="square" tIns="91425"/>
          <a:lstStyle>
            <a:lvl1pPr lvl="0">
              <a:lnSpc>
                <a:spcPct val="100000"/>
              </a:lnSpc>
              <a:spcBef>
                <a:spcPts val="0"/>
              </a:spcBef>
              <a:spcAft>
                <a:spcPts val="0"/>
              </a:spcAft>
              <a:buClr>
                <a:srgbClr val="FFFFFF"/>
              </a:buClr>
              <a:buSzPts val="2800"/>
              <a:buNone/>
              <a:defRPr b="1" sz="2800">
                <a:solidFill>
                  <a:srgbClr val="FFFFFF"/>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8" name="Google Shape;18;p2"/>
          <p:cNvSpPr txBox="1"/>
          <p:nvPr>
            <p:ph idx="2" type="subTitle"/>
          </p:nvPr>
        </p:nvSpPr>
        <p:spPr>
          <a:xfrm>
            <a:off x="5289450" y="4016100"/>
            <a:ext cx="6343200" cy="3195600"/>
          </a:xfrm>
          <a:prstGeom prst="rect">
            <a:avLst/>
          </a:prstGeom>
        </p:spPr>
        <p:txBody>
          <a:bodyPr anchorCtr="0" anchor="t" bIns="91425" lIns="91425" spcFirstLastPara="1" rIns="91425" wrap="square" tIns="91425"/>
          <a:lstStyle>
            <a:lvl1pPr lvl="0">
              <a:spcBef>
                <a:spcPts val="0"/>
              </a:spcBef>
              <a:spcAft>
                <a:spcPts val="0"/>
              </a:spcAft>
              <a:buNone/>
              <a:defRPr>
                <a:solidFill>
                  <a:srgbClr val="FFFFFF"/>
                </a:solidFill>
              </a:defRPr>
            </a:lvl1pPr>
            <a:lvl2pPr lvl="1">
              <a:spcBef>
                <a:spcPts val="1600"/>
              </a:spcBef>
              <a:spcAft>
                <a:spcPts val="0"/>
              </a:spcAft>
              <a:buNone/>
              <a:defRPr/>
            </a:lvl2pPr>
            <a:lvl3pPr lvl="2">
              <a:spcBef>
                <a:spcPts val="1600"/>
              </a:spcBef>
              <a:spcAft>
                <a:spcPts val="0"/>
              </a:spcAft>
              <a:buNone/>
              <a:defRPr/>
            </a:lvl3pPr>
            <a:lvl4pPr lvl="3">
              <a:spcBef>
                <a:spcPts val="1600"/>
              </a:spcBef>
              <a:spcAft>
                <a:spcPts val="0"/>
              </a:spcAft>
              <a:buNone/>
              <a:defRPr/>
            </a:lvl4pPr>
            <a:lvl5pPr lvl="4">
              <a:spcBef>
                <a:spcPts val="1600"/>
              </a:spcBef>
              <a:spcAft>
                <a:spcPts val="0"/>
              </a:spcAft>
              <a:buNone/>
              <a:defRPr/>
            </a:lvl5pPr>
            <a:lvl6pPr lvl="5">
              <a:spcBef>
                <a:spcPts val="1600"/>
              </a:spcBef>
              <a:spcAft>
                <a:spcPts val="0"/>
              </a:spcAft>
              <a:buNone/>
              <a:defRPr/>
            </a:lvl6pPr>
            <a:lvl7pPr lvl="6">
              <a:spcBef>
                <a:spcPts val="1600"/>
              </a:spcBef>
              <a:spcAft>
                <a:spcPts val="0"/>
              </a:spcAft>
              <a:buNone/>
              <a:defRPr/>
            </a:lvl7pPr>
            <a:lvl8pPr lvl="7">
              <a:spcBef>
                <a:spcPts val="1600"/>
              </a:spcBef>
              <a:spcAft>
                <a:spcPts val="0"/>
              </a:spcAft>
              <a:buNone/>
              <a:defRPr/>
            </a:lvl8pPr>
            <a:lvl9pPr lvl="8">
              <a:spcBef>
                <a:spcPts val="1600"/>
              </a:spcBef>
              <a:spcAft>
                <a:spcPts val="1600"/>
              </a:spcAft>
              <a:buNone/>
              <a:defRPr/>
            </a:lvl9pPr>
          </a:lstStyle>
          <a:p/>
        </p:txBody>
      </p:sp>
      <p:sp>
        <p:nvSpPr>
          <p:cNvPr id="19" name="Google Shape;19;p2"/>
          <p:cNvSpPr txBox="1"/>
          <p:nvPr>
            <p:ph type="title"/>
          </p:nvPr>
        </p:nvSpPr>
        <p:spPr>
          <a:xfrm>
            <a:off x="899975" y="551650"/>
            <a:ext cx="7199700" cy="2385900"/>
          </a:xfrm>
          <a:prstGeom prst="rect">
            <a:avLst/>
          </a:prstGeom>
        </p:spPr>
        <p:txBody>
          <a:bodyPr anchorCtr="0" anchor="ctr" bIns="91425" lIns="91425" spcFirstLastPara="1" rIns="91425" wrap="square" tIns="91425"/>
          <a:lstStyle>
            <a:lvl1pPr lvl="0" algn="ctr">
              <a:spcBef>
                <a:spcPts val="0"/>
              </a:spcBef>
              <a:spcAft>
                <a:spcPts val="0"/>
              </a:spcAft>
              <a:buNone/>
              <a:defRPr b="1" sz="6000">
                <a:solidFill>
                  <a:srgbClr val="FFFFFF"/>
                </a:solidFill>
              </a:defRPr>
            </a:lvl1pPr>
            <a:lvl2pPr lvl="1" algn="ctr">
              <a:spcBef>
                <a:spcPts val="0"/>
              </a:spcBef>
              <a:spcAft>
                <a:spcPts val="0"/>
              </a:spcAft>
              <a:buNone/>
              <a:defRPr b="1" sz="6000">
                <a:solidFill>
                  <a:srgbClr val="FFFFFF"/>
                </a:solidFill>
              </a:defRPr>
            </a:lvl2pPr>
            <a:lvl3pPr lvl="2" algn="ctr">
              <a:spcBef>
                <a:spcPts val="0"/>
              </a:spcBef>
              <a:spcAft>
                <a:spcPts val="0"/>
              </a:spcAft>
              <a:buNone/>
              <a:defRPr b="1" sz="6000">
                <a:solidFill>
                  <a:srgbClr val="FFFFFF"/>
                </a:solidFill>
              </a:defRPr>
            </a:lvl3pPr>
            <a:lvl4pPr lvl="3" algn="ctr">
              <a:spcBef>
                <a:spcPts val="0"/>
              </a:spcBef>
              <a:spcAft>
                <a:spcPts val="0"/>
              </a:spcAft>
              <a:buNone/>
              <a:defRPr b="1" sz="6000">
                <a:solidFill>
                  <a:srgbClr val="FFFFFF"/>
                </a:solidFill>
              </a:defRPr>
            </a:lvl4pPr>
            <a:lvl5pPr lvl="4" algn="ctr">
              <a:spcBef>
                <a:spcPts val="0"/>
              </a:spcBef>
              <a:spcAft>
                <a:spcPts val="0"/>
              </a:spcAft>
              <a:buNone/>
              <a:defRPr b="1" sz="6000">
                <a:solidFill>
                  <a:srgbClr val="FFFFFF"/>
                </a:solidFill>
              </a:defRPr>
            </a:lvl5pPr>
            <a:lvl6pPr lvl="5" algn="ctr">
              <a:spcBef>
                <a:spcPts val="0"/>
              </a:spcBef>
              <a:spcAft>
                <a:spcPts val="0"/>
              </a:spcAft>
              <a:buNone/>
              <a:defRPr b="1" sz="6000">
                <a:solidFill>
                  <a:srgbClr val="FFFFFF"/>
                </a:solidFill>
              </a:defRPr>
            </a:lvl6pPr>
            <a:lvl7pPr lvl="6" algn="ctr">
              <a:spcBef>
                <a:spcPts val="0"/>
              </a:spcBef>
              <a:spcAft>
                <a:spcPts val="0"/>
              </a:spcAft>
              <a:buNone/>
              <a:defRPr b="1" sz="6000">
                <a:solidFill>
                  <a:srgbClr val="FFFFFF"/>
                </a:solidFill>
              </a:defRPr>
            </a:lvl7pPr>
            <a:lvl8pPr lvl="7" algn="ctr">
              <a:spcBef>
                <a:spcPts val="0"/>
              </a:spcBef>
              <a:spcAft>
                <a:spcPts val="0"/>
              </a:spcAft>
              <a:buNone/>
              <a:defRPr b="1" sz="6000">
                <a:solidFill>
                  <a:srgbClr val="FFFFFF"/>
                </a:solidFill>
              </a:defRPr>
            </a:lvl8pPr>
            <a:lvl9pPr lvl="8" algn="ctr">
              <a:spcBef>
                <a:spcPts val="0"/>
              </a:spcBef>
              <a:spcAft>
                <a:spcPts val="0"/>
              </a:spcAft>
              <a:buNone/>
              <a:defRPr b="1" sz="6000">
                <a:solidFill>
                  <a:srgbClr val="FFFFFF"/>
                </a:solidFill>
              </a:defRPr>
            </a:lvl9pPr>
          </a:lstStyle>
          <a:p/>
        </p:txBody>
      </p:sp>
      <p:pic>
        <p:nvPicPr>
          <p:cNvPr id="20" name="Google Shape;20;p2"/>
          <p:cNvPicPr preferRelativeResize="0"/>
          <p:nvPr/>
        </p:nvPicPr>
        <p:blipFill>
          <a:blip r:embed="rId4">
            <a:alphaModFix/>
          </a:blip>
          <a:stretch>
            <a:fillRect/>
          </a:stretch>
        </p:blipFill>
        <p:spPr>
          <a:xfrm>
            <a:off x="1213818" y="3731143"/>
            <a:ext cx="2479758" cy="554400"/>
          </a:xfrm>
          <a:prstGeom prst="rect">
            <a:avLst/>
          </a:prstGeom>
          <a:noFill/>
          <a:ln>
            <a:noFill/>
          </a:ln>
        </p:spPr>
      </p:pic>
      <p:pic>
        <p:nvPicPr>
          <p:cNvPr id="21" name="Google Shape;21;p2"/>
          <p:cNvPicPr preferRelativeResize="0"/>
          <p:nvPr/>
        </p:nvPicPr>
        <p:blipFill>
          <a:blip r:embed="rId5">
            <a:alphaModFix/>
          </a:blip>
          <a:stretch>
            <a:fillRect/>
          </a:stretch>
        </p:blipFill>
        <p:spPr>
          <a:xfrm>
            <a:off x="6338500" y="2868099"/>
            <a:ext cx="2805500" cy="75467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53" name="Shape 53"/>
        <p:cNvGrpSpPr/>
        <p:nvPr/>
      </p:nvGrpSpPr>
      <p:grpSpPr>
        <a:xfrm>
          <a:off x="0" y="0"/>
          <a:ext cx="0" cy="0"/>
          <a:chOff x="0" y="0"/>
          <a:chExt cx="0" cy="0"/>
        </a:xfrm>
      </p:grpSpPr>
      <p:sp>
        <p:nvSpPr>
          <p:cNvPr id="54" name="Google Shape;54;p11"/>
          <p:cNvSpPr txBox="1"/>
          <p:nvPr>
            <p:ph hasCustomPrompt="1" type="title"/>
          </p:nvPr>
        </p:nvSpPr>
        <p:spPr>
          <a:xfrm>
            <a:off x="1460325" y="1106125"/>
            <a:ext cx="73719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1"/>
          <p:cNvSpPr txBox="1"/>
          <p:nvPr>
            <p:ph idx="1" type="body"/>
          </p:nvPr>
        </p:nvSpPr>
        <p:spPr>
          <a:xfrm>
            <a:off x="1460325" y="3152225"/>
            <a:ext cx="73719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6" name="Google Shape;56;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7" name="Shape 57"/>
        <p:cNvGrpSpPr/>
        <p:nvPr/>
      </p:nvGrpSpPr>
      <p:grpSpPr>
        <a:xfrm>
          <a:off x="0" y="0"/>
          <a:ext cx="0" cy="0"/>
          <a:chOff x="0" y="0"/>
          <a:chExt cx="0" cy="0"/>
        </a:xfrm>
      </p:grpSpPr>
      <p:sp>
        <p:nvSpPr>
          <p:cNvPr id="58" name="Google Shape;58;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2" name="Shape 22"/>
        <p:cNvGrpSpPr/>
        <p:nvPr/>
      </p:nvGrpSpPr>
      <p:grpSpPr>
        <a:xfrm>
          <a:off x="0" y="0"/>
          <a:ext cx="0" cy="0"/>
          <a:chOff x="0" y="0"/>
          <a:chExt cx="0" cy="0"/>
        </a:xfrm>
      </p:grpSpPr>
      <p:sp>
        <p:nvSpPr>
          <p:cNvPr id="23" name="Google Shape;23;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24" name="Google Shape;24;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5" name="Shape 25"/>
        <p:cNvGrpSpPr/>
        <p:nvPr/>
      </p:nvGrpSpPr>
      <p:grpSpPr>
        <a:xfrm>
          <a:off x="0" y="0"/>
          <a:ext cx="0" cy="0"/>
          <a:chOff x="0" y="0"/>
          <a:chExt cx="0" cy="0"/>
        </a:xfrm>
      </p:grpSpPr>
      <p:sp>
        <p:nvSpPr>
          <p:cNvPr id="26" name="Google Shape;26;p4"/>
          <p:cNvSpPr txBox="1"/>
          <p:nvPr>
            <p:ph type="title"/>
          </p:nvPr>
        </p:nvSpPr>
        <p:spPr>
          <a:xfrm>
            <a:off x="1520599" y="445025"/>
            <a:ext cx="71163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4"/>
          <p:cNvSpPr txBox="1"/>
          <p:nvPr>
            <p:ph idx="1" type="body"/>
          </p:nvPr>
        </p:nvSpPr>
        <p:spPr>
          <a:xfrm>
            <a:off x="1520725" y="1152475"/>
            <a:ext cx="7116300" cy="35850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8" name="Google Shape;28;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9" name="Shape 29"/>
        <p:cNvGrpSpPr/>
        <p:nvPr/>
      </p:nvGrpSpPr>
      <p:grpSpPr>
        <a:xfrm>
          <a:off x="0" y="0"/>
          <a:ext cx="0" cy="0"/>
          <a:chOff x="0" y="0"/>
          <a:chExt cx="0" cy="0"/>
        </a:xfrm>
      </p:grpSpPr>
      <p:sp>
        <p:nvSpPr>
          <p:cNvPr id="30" name="Google Shape;30;p5"/>
          <p:cNvSpPr txBox="1"/>
          <p:nvPr>
            <p:ph type="title"/>
          </p:nvPr>
        </p:nvSpPr>
        <p:spPr>
          <a:xfrm>
            <a:off x="1520599" y="445025"/>
            <a:ext cx="71163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5"/>
          <p:cNvSpPr txBox="1"/>
          <p:nvPr>
            <p:ph idx="1" type="body"/>
          </p:nvPr>
        </p:nvSpPr>
        <p:spPr>
          <a:xfrm>
            <a:off x="1520600" y="1152475"/>
            <a:ext cx="34323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2" name="Google Shape;32;p5"/>
          <p:cNvSpPr txBox="1"/>
          <p:nvPr>
            <p:ph idx="2" type="body"/>
          </p:nvPr>
        </p:nvSpPr>
        <p:spPr>
          <a:xfrm>
            <a:off x="5399912" y="1152475"/>
            <a:ext cx="34323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3" name="Google Shape;33;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4" name="Shape 34"/>
        <p:cNvGrpSpPr/>
        <p:nvPr/>
      </p:nvGrpSpPr>
      <p:grpSpPr>
        <a:xfrm>
          <a:off x="0" y="0"/>
          <a:ext cx="0" cy="0"/>
          <a:chOff x="0" y="0"/>
          <a:chExt cx="0" cy="0"/>
        </a:xfrm>
      </p:grpSpPr>
      <p:sp>
        <p:nvSpPr>
          <p:cNvPr id="35" name="Google Shape;35;p6"/>
          <p:cNvSpPr txBox="1"/>
          <p:nvPr>
            <p:ph type="title"/>
          </p:nvPr>
        </p:nvSpPr>
        <p:spPr>
          <a:xfrm>
            <a:off x="1520599" y="445025"/>
            <a:ext cx="71163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7" name="Shape 37"/>
        <p:cNvGrpSpPr/>
        <p:nvPr/>
      </p:nvGrpSpPr>
      <p:grpSpPr>
        <a:xfrm>
          <a:off x="0" y="0"/>
          <a:ext cx="0" cy="0"/>
          <a:chOff x="0" y="0"/>
          <a:chExt cx="0" cy="0"/>
        </a:xfrm>
      </p:grpSpPr>
      <p:sp>
        <p:nvSpPr>
          <p:cNvPr id="38" name="Google Shape;38;p7"/>
          <p:cNvSpPr txBox="1"/>
          <p:nvPr>
            <p:ph type="title"/>
          </p:nvPr>
        </p:nvSpPr>
        <p:spPr>
          <a:xfrm>
            <a:off x="1593725"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7"/>
          <p:cNvSpPr txBox="1"/>
          <p:nvPr>
            <p:ph idx="1" type="body"/>
          </p:nvPr>
        </p:nvSpPr>
        <p:spPr>
          <a:xfrm>
            <a:off x="1593725"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0" name="Google Shape;40;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41" name="Shape 41"/>
        <p:cNvGrpSpPr/>
        <p:nvPr/>
      </p:nvGrpSpPr>
      <p:grpSpPr>
        <a:xfrm>
          <a:off x="0" y="0"/>
          <a:ext cx="0" cy="0"/>
          <a:chOff x="0" y="0"/>
          <a:chExt cx="0" cy="0"/>
        </a:xfrm>
      </p:grpSpPr>
      <p:sp>
        <p:nvSpPr>
          <p:cNvPr id="42" name="Google Shape;42;p8"/>
          <p:cNvSpPr txBox="1"/>
          <p:nvPr>
            <p:ph type="title"/>
          </p:nvPr>
        </p:nvSpPr>
        <p:spPr>
          <a:xfrm>
            <a:off x="16194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9"/>
          <p:cNvSpPr/>
          <p:nvPr/>
        </p:nvSpPr>
        <p:spPr>
          <a:xfrm>
            <a:off x="5156676" y="-125"/>
            <a:ext cx="39873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9"/>
          <p:cNvSpPr txBox="1"/>
          <p:nvPr>
            <p:ph type="title"/>
          </p:nvPr>
        </p:nvSpPr>
        <p:spPr>
          <a:xfrm>
            <a:off x="1400900" y="1233175"/>
            <a:ext cx="35280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9"/>
          <p:cNvSpPr txBox="1"/>
          <p:nvPr>
            <p:ph idx="1" type="subTitle"/>
          </p:nvPr>
        </p:nvSpPr>
        <p:spPr>
          <a:xfrm>
            <a:off x="1400900" y="2803075"/>
            <a:ext cx="35280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9"/>
          <p:cNvSpPr txBox="1"/>
          <p:nvPr>
            <p:ph idx="2" type="body"/>
          </p:nvPr>
        </p:nvSpPr>
        <p:spPr>
          <a:xfrm>
            <a:off x="5477180" y="724075"/>
            <a:ext cx="33462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9" name="Google Shape;49;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0" name="Shape 50"/>
        <p:cNvGrpSpPr/>
        <p:nvPr/>
      </p:nvGrpSpPr>
      <p:grpSpPr>
        <a:xfrm>
          <a:off x="0" y="0"/>
          <a:ext cx="0" cy="0"/>
          <a:chOff x="0" y="0"/>
          <a:chExt cx="0" cy="0"/>
        </a:xfrm>
      </p:grpSpPr>
      <p:sp>
        <p:nvSpPr>
          <p:cNvPr id="51" name="Google Shape;51;p10"/>
          <p:cNvSpPr txBox="1"/>
          <p:nvPr>
            <p:ph idx="1" type="body"/>
          </p:nvPr>
        </p:nvSpPr>
        <p:spPr>
          <a:xfrm>
            <a:off x="14579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52" name="Google Shape;52;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5.png"/><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4" Type="http://schemas.openxmlformats.org/officeDocument/2006/relationships/theme" Target="../theme/theme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pic>
        <p:nvPicPr>
          <p:cNvPr id="6" name="Google Shape;6;p1"/>
          <p:cNvPicPr preferRelativeResize="0"/>
          <p:nvPr/>
        </p:nvPicPr>
        <p:blipFill rotWithShape="1">
          <a:blip r:embed="rId1">
            <a:alphaModFix/>
          </a:blip>
          <a:srcRect b="0" l="42901" r="42901" t="0"/>
          <a:stretch/>
        </p:blipFill>
        <p:spPr>
          <a:xfrm>
            <a:off x="-75" y="0"/>
            <a:ext cx="730200" cy="5143500"/>
          </a:xfrm>
          <a:prstGeom prst="rect">
            <a:avLst/>
          </a:prstGeom>
          <a:noFill/>
          <a:ln>
            <a:noFill/>
          </a:ln>
        </p:spPr>
      </p:pic>
      <p:sp>
        <p:nvSpPr>
          <p:cNvPr id="7" name="Google Shape;7;p1"/>
          <p:cNvSpPr txBox="1"/>
          <p:nvPr>
            <p:ph type="title"/>
          </p:nvPr>
        </p:nvSpPr>
        <p:spPr>
          <a:xfrm>
            <a:off x="1520599" y="445025"/>
            <a:ext cx="71163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8" name="Google Shape;8;p1"/>
          <p:cNvSpPr txBox="1"/>
          <p:nvPr>
            <p:ph idx="1" type="body"/>
          </p:nvPr>
        </p:nvSpPr>
        <p:spPr>
          <a:xfrm>
            <a:off x="1520725" y="1152475"/>
            <a:ext cx="7116300" cy="35850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9" name="Google Shape;9;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10" name="Google Shape;10;p1"/>
          <p:cNvSpPr txBox="1"/>
          <p:nvPr/>
        </p:nvSpPr>
        <p:spPr>
          <a:xfrm rot="-5400000">
            <a:off x="-712350" y="950000"/>
            <a:ext cx="2154900" cy="7302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b="1" lang="en" sz="1200">
                <a:solidFill>
                  <a:srgbClr val="FFFFFF"/>
                </a:solidFill>
              </a:rPr>
              <a:t>#LIVECODECALIFORNIA</a:t>
            </a:r>
            <a:endParaRPr b="1" sz="1200">
              <a:solidFill>
                <a:srgbClr val="FFFFFF"/>
              </a:solidFill>
            </a:endParaRPr>
          </a:p>
        </p:txBody>
      </p:sp>
      <p:pic>
        <p:nvPicPr>
          <p:cNvPr id="11" name="Google Shape;11;p1"/>
          <p:cNvPicPr preferRelativeResize="0"/>
          <p:nvPr/>
        </p:nvPicPr>
        <p:blipFill>
          <a:blip r:embed="rId2">
            <a:alphaModFix/>
          </a:blip>
          <a:stretch>
            <a:fillRect/>
          </a:stretch>
        </p:blipFill>
        <p:spPr>
          <a:xfrm rot="-5400000">
            <a:off x="-515158" y="3833842"/>
            <a:ext cx="1760521" cy="39360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hyperlink" Target="https://www.chartjs.org/docs/2.7.2/notes/extensions.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www.chartjs.org/" TargetMode="External"/><Relationship Id="rId4" Type="http://schemas.openxmlformats.org/officeDocument/2006/relationships/hyperlink" Target="https://www.chartjs.org/docs/latest/" TargetMode="External"/><Relationship Id="rId5" Type="http://schemas.openxmlformats.org/officeDocument/2006/relationships/hyperlink" Target="https://www.chartjs.org/samples/latest/" TargetMode="External"/><Relationship Id="rId6" Type="http://schemas.openxmlformats.org/officeDocument/2006/relationships/hyperlink" Target="https://github.com/chartjs/awesome" TargetMode="External"/><Relationship Id="rId7" Type="http://schemas.openxmlformats.org/officeDocument/2006/relationships/image" Target="../media/image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 name="Shape 62"/>
        <p:cNvGrpSpPr/>
        <p:nvPr/>
      </p:nvGrpSpPr>
      <p:grpSpPr>
        <a:xfrm>
          <a:off x="0" y="0"/>
          <a:ext cx="0" cy="0"/>
          <a:chOff x="0" y="0"/>
          <a:chExt cx="0" cy="0"/>
        </a:xfrm>
      </p:grpSpPr>
      <p:sp>
        <p:nvSpPr>
          <p:cNvPr id="63" name="Google Shape;63;p13"/>
          <p:cNvSpPr txBox="1"/>
          <p:nvPr>
            <p:ph idx="1" type="subTitle"/>
          </p:nvPr>
        </p:nvSpPr>
        <p:spPr>
          <a:xfrm>
            <a:off x="5289450" y="3622775"/>
            <a:ext cx="5858400" cy="554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Monte</a:t>
            </a:r>
            <a:endParaRPr/>
          </a:p>
        </p:txBody>
      </p:sp>
      <p:sp>
        <p:nvSpPr>
          <p:cNvPr id="64" name="Google Shape;64;p13"/>
          <p:cNvSpPr txBox="1"/>
          <p:nvPr>
            <p:ph idx="2" type="subTitle"/>
          </p:nvPr>
        </p:nvSpPr>
        <p:spPr>
          <a:xfrm>
            <a:off x="5289450" y="4016100"/>
            <a:ext cx="6343200" cy="31956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Goulding</a:t>
            </a:r>
            <a:endParaRPr/>
          </a:p>
        </p:txBody>
      </p:sp>
      <p:sp>
        <p:nvSpPr>
          <p:cNvPr id="65" name="Google Shape;65;p13"/>
          <p:cNvSpPr txBox="1"/>
          <p:nvPr>
            <p:ph type="title"/>
          </p:nvPr>
        </p:nvSpPr>
        <p:spPr>
          <a:xfrm>
            <a:off x="0" y="0"/>
            <a:ext cx="9144000" cy="3622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Browser Widget Charts</a:t>
            </a:r>
            <a:endParaRPr/>
          </a:p>
        </p:txBody>
      </p:sp>
      <p:pic>
        <p:nvPicPr>
          <p:cNvPr id="66" name="Google Shape;66;p13"/>
          <p:cNvPicPr preferRelativeResize="0"/>
          <p:nvPr/>
        </p:nvPicPr>
        <p:blipFill rotWithShape="1">
          <a:blip r:embed="rId3">
            <a:alphaModFix/>
          </a:blip>
          <a:srcRect b="20135" l="0" r="0" t="2804"/>
          <a:stretch/>
        </p:blipFill>
        <p:spPr>
          <a:xfrm>
            <a:off x="4070439" y="3360668"/>
            <a:ext cx="972300" cy="999000"/>
          </a:xfrm>
          <a:prstGeom prst="ellipse">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 name="Shape 123"/>
        <p:cNvGrpSpPr/>
        <p:nvPr/>
      </p:nvGrpSpPr>
      <p:grpSpPr>
        <a:xfrm>
          <a:off x="0" y="0"/>
          <a:ext cx="0" cy="0"/>
          <a:chOff x="0" y="0"/>
          <a:chExt cx="0" cy="0"/>
        </a:xfrm>
      </p:grpSpPr>
      <p:sp>
        <p:nvSpPr>
          <p:cNvPr id="124" name="Google Shape;124;p22"/>
          <p:cNvSpPr txBox="1"/>
          <p:nvPr>
            <p:ph type="title"/>
          </p:nvPr>
        </p:nvSpPr>
        <p:spPr>
          <a:xfrm>
            <a:off x="1520600" y="445025"/>
            <a:ext cx="7116300" cy="99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Behavior Script - Engine Events</a:t>
            </a:r>
            <a:endParaRPr/>
          </a:p>
        </p:txBody>
      </p:sp>
      <p:sp>
        <p:nvSpPr>
          <p:cNvPr id="125" name="Google Shape;125;p22"/>
          <p:cNvSpPr txBox="1"/>
          <p:nvPr/>
        </p:nvSpPr>
        <p:spPr>
          <a:xfrm>
            <a:off x="1520725" y="1023975"/>
            <a:ext cx="7369200" cy="3811800"/>
          </a:xfrm>
          <a:prstGeom prst="rect">
            <a:avLst/>
          </a:prstGeom>
          <a:solidFill>
            <a:srgbClr val="EFEFEF"/>
          </a:solidFill>
          <a:ln cap="rnd"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28575" lvl="0" marL="0" rtl="0" algn="l">
              <a:spcBef>
                <a:spcPts val="0"/>
              </a:spcBef>
              <a:spcAft>
                <a:spcPts val="0"/>
              </a:spcAft>
              <a:buClr>
                <a:schemeClr val="dk1"/>
              </a:buClr>
              <a:buSzPts val="1100"/>
              <a:buFont typeface="Arial"/>
              <a:buNone/>
            </a:pPr>
            <a:r>
              <a:rPr lang="en" sz="1100">
                <a:solidFill>
                  <a:srgbClr val="7F007F"/>
                </a:solidFill>
              </a:rPr>
              <a:t>before</a:t>
            </a:r>
            <a:r>
              <a:rPr lang="en" sz="1100">
                <a:solidFill>
                  <a:schemeClr val="dk1"/>
                </a:solidFill>
              </a:rPr>
              <a:t> resizeControl</a:t>
            </a:r>
            <a:endParaRPr sz="1100">
              <a:solidFill>
                <a:schemeClr val="dk1"/>
              </a:solidFill>
            </a:endParaRPr>
          </a:p>
          <a:p>
            <a:pPr indent="-27432" lvl="0" marL="27432" rtl="0" algn="l">
              <a:spcBef>
                <a:spcPts val="0"/>
              </a:spcBef>
              <a:spcAft>
                <a:spcPts val="0"/>
              </a:spcAft>
              <a:buClr>
                <a:schemeClr val="dk1"/>
              </a:buClr>
              <a:buSzPts val="1100"/>
              <a:buFont typeface="Arial"/>
              <a:buNone/>
            </a:pPr>
            <a:r>
              <a:rPr lang="en" sz="1100">
                <a:solidFill>
                  <a:schemeClr val="dk1"/>
                </a:solidFill>
              </a:rPr>
              <a:t>    _Redraw</a:t>
            </a:r>
            <a:endParaRPr sz="1100">
              <a:solidFill>
                <a:schemeClr val="dk1"/>
              </a:solidFill>
            </a:endParaRPr>
          </a:p>
          <a:p>
            <a:pPr indent="-28575" lvl="0" marL="0" rtl="0" algn="l">
              <a:spcBef>
                <a:spcPts val="0"/>
              </a:spcBef>
              <a:spcAft>
                <a:spcPts val="0"/>
              </a:spcAft>
              <a:buNone/>
            </a:pPr>
            <a:r>
              <a:rPr b="1" lang="en" sz="1100">
                <a:solidFill>
                  <a:schemeClr val="dk1"/>
                </a:solidFill>
              </a:rPr>
              <a:t>end</a:t>
            </a:r>
            <a:r>
              <a:rPr lang="en" sz="1100">
                <a:solidFill>
                  <a:schemeClr val="dk1"/>
                </a:solidFill>
              </a:rPr>
              <a:t> resizeControl</a:t>
            </a:r>
            <a:endParaRPr sz="1100">
              <a:solidFill>
                <a:schemeClr val="dk1"/>
              </a:solidFill>
            </a:endParaRPr>
          </a:p>
          <a:p>
            <a:pPr indent="-28575" lvl="0" marL="0" rtl="0" algn="l">
              <a:spcBef>
                <a:spcPts val="0"/>
              </a:spcBef>
              <a:spcAft>
                <a:spcPts val="0"/>
              </a:spcAft>
              <a:buClr>
                <a:schemeClr val="dk1"/>
              </a:buClr>
              <a:buSzPts val="1100"/>
              <a:buFont typeface="Arial"/>
              <a:buNone/>
            </a:pPr>
            <a:r>
              <a:t/>
            </a:r>
            <a:endParaRPr sz="1100">
              <a:solidFill>
                <a:schemeClr val="dk1"/>
              </a:solidFill>
            </a:endParaRPr>
          </a:p>
          <a:p>
            <a:pPr indent="-28575" lvl="0" marL="0" rtl="0" algn="l">
              <a:spcBef>
                <a:spcPts val="0"/>
              </a:spcBef>
              <a:spcAft>
                <a:spcPts val="0"/>
              </a:spcAft>
              <a:buClr>
                <a:schemeClr val="dk1"/>
              </a:buClr>
              <a:buSzPts val="1100"/>
              <a:buFont typeface="Arial"/>
              <a:buNone/>
            </a:pPr>
            <a:r>
              <a:rPr lang="en" sz="1100">
                <a:solidFill>
                  <a:srgbClr val="7F007F"/>
                </a:solidFill>
              </a:rPr>
              <a:t>before</a:t>
            </a:r>
            <a:r>
              <a:rPr lang="en" sz="1100">
                <a:solidFill>
                  <a:schemeClr val="dk1"/>
                </a:solidFill>
              </a:rPr>
              <a:t> openControl</a:t>
            </a:r>
            <a:endParaRPr sz="1100">
              <a:solidFill>
                <a:schemeClr val="dk1"/>
              </a:solidFill>
            </a:endParaRPr>
          </a:p>
          <a:p>
            <a:pPr indent="-28575" lvl="0" marL="0" rtl="0" algn="l">
              <a:spcBef>
                <a:spcPts val="0"/>
              </a:spcBef>
              <a:spcAft>
                <a:spcPts val="0"/>
              </a:spcAft>
              <a:buClr>
                <a:schemeClr val="dk1"/>
              </a:buClr>
              <a:buSzPts val="1100"/>
              <a:buFont typeface="Arial"/>
              <a:buNone/>
            </a:pPr>
            <a:r>
              <a:rPr lang="en" sz="1100">
                <a:solidFill>
                  <a:schemeClr val="dk1"/>
                </a:solidFill>
              </a:rPr>
              <a:t>    _Redraw</a:t>
            </a:r>
            <a:endParaRPr sz="1100">
              <a:solidFill>
                <a:schemeClr val="dk1"/>
              </a:solidFill>
            </a:endParaRPr>
          </a:p>
          <a:p>
            <a:pPr indent="-28575" lvl="0" marL="0" rtl="0" algn="l">
              <a:spcBef>
                <a:spcPts val="0"/>
              </a:spcBef>
              <a:spcAft>
                <a:spcPts val="0"/>
              </a:spcAft>
              <a:buNone/>
            </a:pPr>
            <a:r>
              <a:rPr b="1" lang="en" sz="1100">
                <a:solidFill>
                  <a:schemeClr val="dk1"/>
                </a:solidFill>
              </a:rPr>
              <a:t>end</a:t>
            </a:r>
            <a:r>
              <a:rPr lang="en" sz="1100">
                <a:solidFill>
                  <a:schemeClr val="dk1"/>
                </a:solidFill>
              </a:rPr>
              <a:t> openControl</a:t>
            </a:r>
            <a:endParaRPr sz="1100">
              <a:solidFill>
                <a:schemeClr val="dk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9" name="Shape 129"/>
        <p:cNvGrpSpPr/>
        <p:nvPr/>
      </p:nvGrpSpPr>
      <p:grpSpPr>
        <a:xfrm>
          <a:off x="0" y="0"/>
          <a:ext cx="0" cy="0"/>
          <a:chOff x="0" y="0"/>
          <a:chExt cx="0" cy="0"/>
        </a:xfrm>
      </p:grpSpPr>
      <p:sp>
        <p:nvSpPr>
          <p:cNvPr id="130" name="Google Shape;130;p23"/>
          <p:cNvSpPr txBox="1"/>
          <p:nvPr>
            <p:ph type="title"/>
          </p:nvPr>
        </p:nvSpPr>
        <p:spPr>
          <a:xfrm>
            <a:off x="1520600" y="445025"/>
            <a:ext cx="7116300" cy="58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Behavior Script - Properties</a:t>
            </a:r>
            <a:endParaRPr/>
          </a:p>
        </p:txBody>
      </p:sp>
      <p:sp>
        <p:nvSpPr>
          <p:cNvPr id="131" name="Google Shape;131;p23"/>
          <p:cNvSpPr txBox="1"/>
          <p:nvPr/>
        </p:nvSpPr>
        <p:spPr>
          <a:xfrm>
            <a:off x="1520725" y="1024128"/>
            <a:ext cx="7369200" cy="3813000"/>
          </a:xfrm>
          <a:prstGeom prst="rect">
            <a:avLst/>
          </a:prstGeom>
          <a:solidFill>
            <a:srgbClr val="EFEFEF"/>
          </a:solidFill>
          <a:ln cap="rnd"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28575" lvl="0" marL="0" rtl="0" algn="l">
              <a:spcBef>
                <a:spcPts val="0"/>
              </a:spcBef>
              <a:spcAft>
                <a:spcPts val="0"/>
              </a:spcAft>
              <a:buNone/>
            </a:pPr>
            <a:r>
              <a:rPr b="1" lang="en" sz="1100">
                <a:solidFill>
                  <a:schemeClr val="dk1"/>
                </a:solidFill>
              </a:rPr>
              <a:t>setProp</a:t>
            </a:r>
            <a:r>
              <a:rPr lang="en" sz="1100">
                <a:solidFill>
                  <a:schemeClr val="dk1"/>
                </a:solidFill>
              </a:rPr>
              <a:t> uChartType pType</a:t>
            </a:r>
            <a:endParaRPr sz="1100">
              <a:solidFill>
                <a:schemeClr val="dk1"/>
              </a:solidFill>
            </a:endParaRPr>
          </a:p>
          <a:p>
            <a:pPr indent="-28575" lvl="0" marL="0" rtl="0" algn="l">
              <a:spcBef>
                <a:spcPts val="0"/>
              </a:spcBef>
              <a:spcAft>
                <a:spcPts val="0"/>
              </a:spcAft>
              <a:buNone/>
            </a:pPr>
            <a:r>
              <a:rPr lang="en" sz="1100">
                <a:solidFill>
                  <a:schemeClr val="dk1"/>
                </a:solidFill>
              </a:rPr>
              <a:t>    _Redraw</a:t>
            </a:r>
            <a:endParaRPr sz="1100">
              <a:solidFill>
                <a:schemeClr val="dk1"/>
              </a:solidFill>
            </a:endParaRPr>
          </a:p>
          <a:p>
            <a:pPr indent="-28575" lvl="0" marL="0" rtl="0" algn="l">
              <a:spcBef>
                <a:spcPts val="0"/>
              </a:spcBef>
              <a:spcAft>
                <a:spcPts val="0"/>
              </a:spcAft>
              <a:buNone/>
            </a:pPr>
            <a:r>
              <a:rPr b="1" lang="en" sz="1100">
                <a:solidFill>
                  <a:srgbClr val="7F7F00"/>
                </a:solidFill>
              </a:rPr>
              <a:t>    pass</a:t>
            </a:r>
            <a:r>
              <a:rPr lang="en" sz="1100">
                <a:solidFill>
                  <a:schemeClr val="dk1"/>
                </a:solidFill>
              </a:rPr>
              <a:t> uChartType</a:t>
            </a:r>
            <a:endParaRPr sz="1100">
              <a:solidFill>
                <a:schemeClr val="dk1"/>
              </a:solidFill>
            </a:endParaRPr>
          </a:p>
          <a:p>
            <a:pPr indent="-28575" lvl="0" marL="0" rtl="0" algn="l">
              <a:spcBef>
                <a:spcPts val="0"/>
              </a:spcBef>
              <a:spcAft>
                <a:spcPts val="0"/>
              </a:spcAft>
              <a:buNone/>
            </a:pPr>
            <a:r>
              <a:rPr b="1" lang="en" sz="1100">
                <a:solidFill>
                  <a:schemeClr val="dk1"/>
                </a:solidFill>
              </a:rPr>
              <a:t>end</a:t>
            </a:r>
            <a:r>
              <a:rPr lang="en" sz="1100">
                <a:solidFill>
                  <a:schemeClr val="dk1"/>
                </a:solidFill>
              </a:rPr>
              <a:t> uChartType</a:t>
            </a:r>
            <a:endParaRPr sz="1100">
              <a:solidFill>
                <a:schemeClr val="dk1"/>
              </a:solidFill>
            </a:endParaRPr>
          </a:p>
          <a:p>
            <a:pPr indent="-28575" lvl="0" marL="0" rtl="0" algn="l">
              <a:spcBef>
                <a:spcPts val="0"/>
              </a:spcBef>
              <a:spcAft>
                <a:spcPts val="0"/>
              </a:spcAft>
              <a:buNone/>
            </a:pPr>
            <a:r>
              <a:t/>
            </a:r>
            <a:endParaRPr sz="1100">
              <a:solidFill>
                <a:schemeClr val="dk1"/>
              </a:solidFill>
            </a:endParaRPr>
          </a:p>
          <a:p>
            <a:pPr indent="-28575" lvl="0" marL="0" rtl="0" algn="l">
              <a:spcBef>
                <a:spcPts val="0"/>
              </a:spcBef>
              <a:spcAft>
                <a:spcPts val="0"/>
              </a:spcAft>
              <a:buNone/>
            </a:pPr>
            <a:r>
              <a:rPr b="1" lang="en" sz="1100">
                <a:solidFill>
                  <a:schemeClr val="dk1"/>
                </a:solidFill>
              </a:rPr>
              <a:t>setProp</a:t>
            </a:r>
            <a:r>
              <a:rPr lang="en" sz="1100">
                <a:solidFill>
                  <a:schemeClr val="dk1"/>
                </a:solidFill>
              </a:rPr>
              <a:t> uChartData pData</a:t>
            </a:r>
            <a:endParaRPr sz="1100">
              <a:solidFill>
                <a:schemeClr val="dk1"/>
              </a:solidFill>
            </a:endParaRPr>
          </a:p>
          <a:p>
            <a:pPr indent="-28575" lvl="0" marL="0" rtl="0" algn="l">
              <a:spcBef>
                <a:spcPts val="0"/>
              </a:spcBef>
              <a:spcAft>
                <a:spcPts val="0"/>
              </a:spcAft>
              <a:buNone/>
            </a:pPr>
            <a:r>
              <a:rPr lang="en" sz="1100">
                <a:solidFill>
                  <a:schemeClr val="dk1"/>
                </a:solidFill>
              </a:rPr>
              <a:t>    _Redraw</a:t>
            </a:r>
            <a:endParaRPr sz="1100">
              <a:solidFill>
                <a:schemeClr val="dk1"/>
              </a:solidFill>
            </a:endParaRPr>
          </a:p>
          <a:p>
            <a:pPr indent="-28575" lvl="0" marL="0" rtl="0" algn="l">
              <a:spcBef>
                <a:spcPts val="0"/>
              </a:spcBef>
              <a:spcAft>
                <a:spcPts val="0"/>
              </a:spcAft>
              <a:buNone/>
            </a:pPr>
            <a:r>
              <a:rPr b="1" lang="en" sz="1100">
                <a:solidFill>
                  <a:srgbClr val="7F7F00"/>
                </a:solidFill>
              </a:rPr>
              <a:t>    pass</a:t>
            </a:r>
            <a:r>
              <a:rPr lang="en" sz="1100">
                <a:solidFill>
                  <a:schemeClr val="dk1"/>
                </a:solidFill>
              </a:rPr>
              <a:t> uChartData</a:t>
            </a:r>
            <a:endParaRPr sz="1100">
              <a:solidFill>
                <a:schemeClr val="dk1"/>
              </a:solidFill>
            </a:endParaRPr>
          </a:p>
          <a:p>
            <a:pPr indent="-28575" lvl="0" marL="0" rtl="0" algn="l">
              <a:spcBef>
                <a:spcPts val="0"/>
              </a:spcBef>
              <a:spcAft>
                <a:spcPts val="0"/>
              </a:spcAft>
              <a:buNone/>
            </a:pPr>
            <a:r>
              <a:rPr b="1" lang="en" sz="1100">
                <a:solidFill>
                  <a:schemeClr val="dk1"/>
                </a:solidFill>
              </a:rPr>
              <a:t>end</a:t>
            </a:r>
            <a:r>
              <a:rPr lang="en" sz="1100">
                <a:solidFill>
                  <a:schemeClr val="dk1"/>
                </a:solidFill>
              </a:rPr>
              <a:t> uChartData</a:t>
            </a:r>
            <a:endParaRPr sz="1100">
              <a:solidFill>
                <a:schemeClr val="dk1"/>
              </a:solidFill>
            </a:endParaRPr>
          </a:p>
          <a:p>
            <a:pPr indent="-28575" lvl="0" marL="0" rtl="0" algn="l">
              <a:spcBef>
                <a:spcPts val="0"/>
              </a:spcBef>
              <a:spcAft>
                <a:spcPts val="0"/>
              </a:spcAft>
              <a:buNone/>
            </a:pPr>
            <a:r>
              <a:t/>
            </a:r>
            <a:endParaRPr sz="1100">
              <a:solidFill>
                <a:schemeClr val="dk1"/>
              </a:solidFill>
            </a:endParaRPr>
          </a:p>
          <a:p>
            <a:pPr indent="-28575" lvl="0" marL="0" rtl="0" algn="l">
              <a:spcBef>
                <a:spcPts val="0"/>
              </a:spcBef>
              <a:spcAft>
                <a:spcPts val="0"/>
              </a:spcAft>
              <a:buNone/>
            </a:pPr>
            <a:r>
              <a:rPr b="1" lang="en" sz="1100">
                <a:solidFill>
                  <a:schemeClr val="dk1"/>
                </a:solidFill>
              </a:rPr>
              <a:t>setProp</a:t>
            </a:r>
            <a:r>
              <a:rPr lang="en" sz="1100">
                <a:solidFill>
                  <a:schemeClr val="dk1"/>
                </a:solidFill>
              </a:rPr>
              <a:t> uChartOptions pOptions</a:t>
            </a:r>
            <a:endParaRPr sz="1100">
              <a:solidFill>
                <a:schemeClr val="dk1"/>
              </a:solidFill>
            </a:endParaRPr>
          </a:p>
          <a:p>
            <a:pPr indent="-28575" lvl="0" marL="0" rtl="0" algn="l">
              <a:spcBef>
                <a:spcPts val="0"/>
              </a:spcBef>
              <a:spcAft>
                <a:spcPts val="0"/>
              </a:spcAft>
              <a:buNone/>
            </a:pPr>
            <a:r>
              <a:rPr lang="en" sz="1100">
                <a:solidFill>
                  <a:schemeClr val="dk1"/>
                </a:solidFill>
              </a:rPr>
              <a:t>    _Redraw</a:t>
            </a:r>
            <a:endParaRPr sz="1100">
              <a:solidFill>
                <a:schemeClr val="dk1"/>
              </a:solidFill>
            </a:endParaRPr>
          </a:p>
          <a:p>
            <a:pPr indent="-28575" lvl="0" marL="0" rtl="0" algn="l">
              <a:spcBef>
                <a:spcPts val="0"/>
              </a:spcBef>
              <a:spcAft>
                <a:spcPts val="0"/>
              </a:spcAft>
              <a:buNone/>
            </a:pPr>
            <a:r>
              <a:rPr b="1" lang="en" sz="1100">
                <a:solidFill>
                  <a:srgbClr val="7F7F00"/>
                </a:solidFill>
              </a:rPr>
              <a:t>    pass</a:t>
            </a:r>
            <a:r>
              <a:rPr lang="en" sz="1100">
                <a:solidFill>
                  <a:schemeClr val="dk1"/>
                </a:solidFill>
              </a:rPr>
              <a:t> uChartOptions</a:t>
            </a:r>
            <a:endParaRPr sz="1100">
              <a:solidFill>
                <a:schemeClr val="dk1"/>
              </a:solidFill>
            </a:endParaRPr>
          </a:p>
          <a:p>
            <a:pPr indent="-28575" lvl="0" marL="0" rtl="0" algn="l">
              <a:spcBef>
                <a:spcPts val="0"/>
              </a:spcBef>
              <a:spcAft>
                <a:spcPts val="0"/>
              </a:spcAft>
              <a:buNone/>
            </a:pPr>
            <a:r>
              <a:rPr b="1" lang="en" sz="1100">
                <a:solidFill>
                  <a:schemeClr val="dk1"/>
                </a:solidFill>
              </a:rPr>
              <a:t>end</a:t>
            </a:r>
            <a:r>
              <a:rPr lang="en" sz="1100">
                <a:solidFill>
                  <a:schemeClr val="dk1"/>
                </a:solidFill>
              </a:rPr>
              <a:t> uChartOptions</a:t>
            </a:r>
            <a:endParaRPr sz="1100">
              <a:solidFill>
                <a:srgbClr val="7F007F"/>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Google Shape;136;p24"/>
          <p:cNvSpPr txBox="1"/>
          <p:nvPr>
            <p:ph type="title"/>
          </p:nvPr>
        </p:nvSpPr>
        <p:spPr>
          <a:xfrm>
            <a:off x="1520600" y="445025"/>
            <a:ext cx="7116300" cy="58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Behavior Script - Throttled Redraw</a:t>
            </a:r>
            <a:endParaRPr/>
          </a:p>
        </p:txBody>
      </p:sp>
      <p:sp>
        <p:nvSpPr>
          <p:cNvPr id="137" name="Google Shape;137;p24"/>
          <p:cNvSpPr txBox="1"/>
          <p:nvPr/>
        </p:nvSpPr>
        <p:spPr>
          <a:xfrm>
            <a:off x="1520725" y="1024128"/>
            <a:ext cx="7369200" cy="3813000"/>
          </a:xfrm>
          <a:prstGeom prst="rect">
            <a:avLst/>
          </a:prstGeom>
          <a:solidFill>
            <a:srgbClr val="EFEFEF"/>
          </a:solidFill>
          <a:ln cap="rnd"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28575" lvl="0" marL="0" rtl="0" algn="l">
              <a:spcBef>
                <a:spcPts val="0"/>
              </a:spcBef>
              <a:spcAft>
                <a:spcPts val="0"/>
              </a:spcAft>
              <a:buNone/>
            </a:pPr>
            <a:r>
              <a:rPr b="1" lang="en" sz="1100">
                <a:solidFill>
                  <a:srgbClr val="7F7F00"/>
                </a:solidFill>
              </a:rPr>
              <a:t>local</a:t>
            </a:r>
            <a:r>
              <a:rPr lang="en" sz="1100">
                <a:solidFill>
                  <a:schemeClr val="dk1"/>
                </a:solidFill>
              </a:rPr>
              <a:t> sRedrawMsg</a:t>
            </a:r>
            <a:endParaRPr sz="1100">
              <a:solidFill>
                <a:schemeClr val="dk1"/>
              </a:solidFill>
            </a:endParaRPr>
          </a:p>
          <a:p>
            <a:pPr indent="-28575" lvl="0" marL="0" rtl="0" algn="l">
              <a:spcBef>
                <a:spcPts val="0"/>
              </a:spcBef>
              <a:spcAft>
                <a:spcPts val="0"/>
              </a:spcAft>
              <a:buNone/>
            </a:pPr>
            <a:r>
              <a:rPr b="1" lang="en" sz="1100">
                <a:solidFill>
                  <a:schemeClr val="dk1"/>
                </a:solidFill>
              </a:rPr>
              <a:t>private</a:t>
            </a:r>
            <a:r>
              <a:rPr lang="en" sz="1100">
                <a:solidFill>
                  <a:schemeClr val="dk1"/>
                </a:solidFill>
              </a:rPr>
              <a:t> </a:t>
            </a:r>
            <a:r>
              <a:rPr b="1" lang="en" sz="1100">
                <a:solidFill>
                  <a:schemeClr val="dk1"/>
                </a:solidFill>
              </a:rPr>
              <a:t>command</a:t>
            </a:r>
            <a:r>
              <a:rPr lang="en" sz="1100">
                <a:solidFill>
                  <a:schemeClr val="dk1"/>
                </a:solidFill>
              </a:rPr>
              <a:t> _Redraw</a:t>
            </a:r>
            <a:endParaRPr sz="1100">
              <a:solidFill>
                <a:schemeClr val="dk1"/>
              </a:solidFill>
            </a:endParaRPr>
          </a:p>
          <a:p>
            <a:pPr indent="-28575" lvl="0" marL="0" rtl="0" algn="l">
              <a:spcBef>
                <a:spcPts val="0"/>
              </a:spcBef>
              <a:spcAft>
                <a:spcPts val="0"/>
              </a:spcAft>
              <a:buNone/>
            </a:pPr>
            <a:r>
              <a:rPr b="1" lang="en" sz="1100">
                <a:solidFill>
                  <a:srgbClr val="7F7F00"/>
                </a:solidFill>
              </a:rPr>
              <a:t>    cancel</a:t>
            </a:r>
            <a:r>
              <a:rPr lang="en" sz="1100">
                <a:solidFill>
                  <a:schemeClr val="dk1"/>
                </a:solidFill>
              </a:rPr>
              <a:t> sRedrawMsg</a:t>
            </a:r>
            <a:endParaRPr sz="1100">
              <a:solidFill>
                <a:schemeClr val="dk1"/>
              </a:solidFill>
            </a:endParaRPr>
          </a:p>
          <a:p>
            <a:pPr indent="-28575" lvl="0" marL="0" rtl="0" algn="l">
              <a:spcBef>
                <a:spcPts val="0"/>
              </a:spcBef>
              <a:spcAft>
                <a:spcPts val="0"/>
              </a:spcAft>
              <a:buNone/>
            </a:pPr>
            <a:r>
              <a:rPr b="1" lang="en" sz="1100">
                <a:solidFill>
                  <a:srgbClr val="7F7F00"/>
                </a:solidFill>
              </a:rPr>
              <a:t>    send</a:t>
            </a:r>
            <a:r>
              <a:rPr lang="en" sz="1100">
                <a:solidFill>
                  <a:schemeClr val="dk1"/>
                </a:solidFill>
              </a:rPr>
              <a:t> </a:t>
            </a:r>
            <a:r>
              <a:rPr lang="en" sz="1100">
                <a:solidFill>
                  <a:srgbClr val="00007F"/>
                </a:solidFill>
              </a:rPr>
              <a:t>"_DoRedraw"</a:t>
            </a:r>
            <a:r>
              <a:rPr lang="en" sz="1100">
                <a:solidFill>
                  <a:schemeClr val="dk1"/>
                </a:solidFill>
              </a:rPr>
              <a:t> </a:t>
            </a:r>
            <a:r>
              <a:rPr lang="en" sz="1100">
                <a:solidFill>
                  <a:srgbClr val="7F007F"/>
                </a:solidFill>
              </a:rPr>
              <a:t>to</a:t>
            </a:r>
            <a:r>
              <a:rPr lang="en" sz="1100">
                <a:solidFill>
                  <a:schemeClr val="dk1"/>
                </a:solidFill>
              </a:rPr>
              <a:t> </a:t>
            </a:r>
            <a:r>
              <a:rPr lang="en" sz="1100">
                <a:solidFill>
                  <a:srgbClr val="7F007F"/>
                </a:solidFill>
              </a:rPr>
              <a:t>me</a:t>
            </a:r>
            <a:r>
              <a:rPr lang="en" sz="1100">
                <a:solidFill>
                  <a:schemeClr val="dk1"/>
                </a:solidFill>
              </a:rPr>
              <a:t> </a:t>
            </a:r>
            <a:r>
              <a:rPr lang="en" sz="1100">
                <a:solidFill>
                  <a:srgbClr val="7F007F"/>
                </a:solidFill>
              </a:rPr>
              <a:t>in</a:t>
            </a:r>
            <a:r>
              <a:rPr lang="en" sz="1100">
                <a:solidFill>
                  <a:schemeClr val="dk1"/>
                </a:solidFill>
              </a:rPr>
              <a:t> </a:t>
            </a:r>
            <a:r>
              <a:rPr lang="en" sz="1100">
                <a:solidFill>
                  <a:srgbClr val="00007F"/>
                </a:solidFill>
              </a:rPr>
              <a:t>0</a:t>
            </a:r>
            <a:endParaRPr sz="1100">
              <a:solidFill>
                <a:srgbClr val="00007F"/>
              </a:solidFill>
            </a:endParaRPr>
          </a:p>
          <a:p>
            <a:pPr indent="-28575" lvl="0" marL="0" rtl="0" algn="l">
              <a:spcBef>
                <a:spcPts val="0"/>
              </a:spcBef>
              <a:spcAft>
                <a:spcPts val="0"/>
              </a:spcAft>
              <a:buNone/>
            </a:pPr>
            <a:r>
              <a:rPr b="1" lang="en" sz="1100">
                <a:solidFill>
                  <a:srgbClr val="7F7F00"/>
                </a:solidFill>
              </a:rPr>
              <a:t>    put</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7F007F"/>
                </a:solidFill>
              </a:rPr>
              <a:t>result</a:t>
            </a:r>
            <a:r>
              <a:rPr lang="en" sz="1100">
                <a:solidFill>
                  <a:schemeClr val="dk1"/>
                </a:solidFill>
              </a:rPr>
              <a:t> </a:t>
            </a:r>
            <a:r>
              <a:rPr lang="en" sz="1100">
                <a:solidFill>
                  <a:srgbClr val="7F007F"/>
                </a:solidFill>
              </a:rPr>
              <a:t>into</a:t>
            </a:r>
            <a:r>
              <a:rPr lang="en" sz="1100">
                <a:solidFill>
                  <a:schemeClr val="dk1"/>
                </a:solidFill>
              </a:rPr>
              <a:t> sRedrawMsg</a:t>
            </a:r>
            <a:endParaRPr sz="1100">
              <a:solidFill>
                <a:schemeClr val="dk1"/>
              </a:solidFill>
            </a:endParaRPr>
          </a:p>
          <a:p>
            <a:pPr indent="-28575" lvl="0" marL="0" rtl="0" algn="l">
              <a:spcBef>
                <a:spcPts val="0"/>
              </a:spcBef>
              <a:spcAft>
                <a:spcPts val="0"/>
              </a:spcAft>
              <a:buNone/>
            </a:pPr>
            <a:r>
              <a:rPr b="1" lang="en" sz="1100">
                <a:solidFill>
                  <a:schemeClr val="dk1"/>
                </a:solidFill>
              </a:rPr>
              <a:t>end</a:t>
            </a:r>
            <a:r>
              <a:rPr lang="en" sz="1100">
                <a:solidFill>
                  <a:schemeClr val="dk1"/>
                </a:solidFill>
              </a:rPr>
              <a:t> _Redraw</a:t>
            </a:r>
            <a:endParaRPr sz="1100">
              <a:solidFill>
                <a:schemeClr val="dk1"/>
              </a:solidFill>
            </a:endParaRPr>
          </a:p>
          <a:p>
            <a:pPr indent="-28575" lvl="0" marL="0" rtl="0" algn="l">
              <a:spcBef>
                <a:spcPts val="0"/>
              </a:spcBef>
              <a:spcAft>
                <a:spcPts val="0"/>
              </a:spcAft>
              <a:buNone/>
            </a:pPr>
            <a:r>
              <a:t/>
            </a:r>
            <a:endParaRPr sz="1100">
              <a:solidFill>
                <a:schemeClr val="dk1"/>
              </a:solidFill>
            </a:endParaRPr>
          </a:p>
          <a:p>
            <a:pPr indent="-28575" lvl="0" marL="0" rtl="0" algn="l">
              <a:spcBef>
                <a:spcPts val="0"/>
              </a:spcBef>
              <a:spcAft>
                <a:spcPts val="0"/>
              </a:spcAft>
              <a:buNone/>
            </a:pPr>
            <a:r>
              <a:rPr b="1" lang="en" sz="1100">
                <a:solidFill>
                  <a:schemeClr val="dk1"/>
                </a:solidFill>
              </a:rPr>
              <a:t>on</a:t>
            </a:r>
            <a:r>
              <a:rPr lang="en" sz="1100">
                <a:solidFill>
                  <a:schemeClr val="dk1"/>
                </a:solidFill>
              </a:rPr>
              <a:t> _DoRedraw</a:t>
            </a:r>
            <a:endParaRPr sz="1100">
              <a:solidFill>
                <a:schemeClr val="dk1"/>
              </a:solidFill>
            </a:endParaRPr>
          </a:p>
          <a:p>
            <a:pPr indent="-28575" lvl="0" marL="0" rtl="0" algn="l">
              <a:spcBef>
                <a:spcPts val="0"/>
              </a:spcBef>
              <a:spcAft>
                <a:spcPts val="0"/>
              </a:spcAft>
              <a:buNone/>
            </a:pPr>
            <a:r>
              <a:rPr b="1" lang="en" sz="1100">
                <a:solidFill>
                  <a:srgbClr val="7F7F00"/>
                </a:solidFill>
              </a:rPr>
              <a:t>    set</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007F7F"/>
                </a:solidFill>
              </a:rPr>
              <a:t>rect</a:t>
            </a:r>
            <a:r>
              <a:rPr lang="en" sz="1100">
                <a:solidFill>
                  <a:schemeClr val="dk1"/>
                </a:solidFill>
              </a:rPr>
              <a:t> </a:t>
            </a:r>
            <a:r>
              <a:rPr lang="en" sz="1100">
                <a:solidFill>
                  <a:srgbClr val="7F007F"/>
                </a:solidFill>
              </a:rPr>
              <a:t>of</a:t>
            </a:r>
            <a:r>
              <a:rPr lang="en" sz="1100">
                <a:solidFill>
                  <a:schemeClr val="dk1"/>
                </a:solidFill>
              </a:rPr>
              <a:t> </a:t>
            </a:r>
            <a:r>
              <a:rPr lang="en" sz="1100">
                <a:solidFill>
                  <a:srgbClr val="7F007F"/>
                </a:solidFill>
              </a:rPr>
              <a:t>widget</a:t>
            </a:r>
            <a:r>
              <a:rPr lang="en" sz="1100">
                <a:solidFill>
                  <a:schemeClr val="dk1"/>
                </a:solidFill>
              </a:rPr>
              <a:t> </a:t>
            </a:r>
            <a:r>
              <a:rPr lang="en" sz="1100">
                <a:solidFill>
                  <a:srgbClr val="00007F"/>
                </a:solidFill>
              </a:rPr>
              <a:t>"browser"</a:t>
            </a:r>
            <a:r>
              <a:rPr lang="en" sz="1100">
                <a:solidFill>
                  <a:schemeClr val="dk1"/>
                </a:solidFill>
              </a:rPr>
              <a:t> </a:t>
            </a:r>
            <a:r>
              <a:rPr lang="en" sz="1100">
                <a:solidFill>
                  <a:srgbClr val="7F007F"/>
                </a:solidFill>
              </a:rPr>
              <a:t>of</a:t>
            </a:r>
            <a:r>
              <a:rPr lang="en" sz="1100">
                <a:solidFill>
                  <a:schemeClr val="dk1"/>
                </a:solidFill>
              </a:rPr>
              <a:t> </a:t>
            </a:r>
            <a:r>
              <a:rPr lang="en" sz="1100">
                <a:solidFill>
                  <a:srgbClr val="7F007F"/>
                </a:solidFill>
              </a:rPr>
              <a:t>me</a:t>
            </a:r>
            <a:r>
              <a:rPr lang="en" sz="1100">
                <a:solidFill>
                  <a:schemeClr val="dk1"/>
                </a:solidFill>
              </a:rPr>
              <a:t> </a:t>
            </a:r>
            <a:r>
              <a:rPr lang="en" sz="1100">
                <a:solidFill>
                  <a:srgbClr val="7F007F"/>
                </a:solidFill>
              </a:rPr>
              <a:t>to</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007F7F"/>
                </a:solidFill>
              </a:rPr>
              <a:t>rect</a:t>
            </a:r>
            <a:r>
              <a:rPr lang="en" sz="1100">
                <a:solidFill>
                  <a:schemeClr val="dk1"/>
                </a:solidFill>
              </a:rPr>
              <a:t> </a:t>
            </a:r>
            <a:r>
              <a:rPr lang="en" sz="1100">
                <a:solidFill>
                  <a:srgbClr val="7F007F"/>
                </a:solidFill>
              </a:rPr>
              <a:t>of</a:t>
            </a:r>
            <a:r>
              <a:rPr lang="en" sz="1100">
                <a:solidFill>
                  <a:schemeClr val="dk1"/>
                </a:solidFill>
              </a:rPr>
              <a:t> </a:t>
            </a:r>
            <a:r>
              <a:rPr lang="en" sz="1100">
                <a:solidFill>
                  <a:srgbClr val="7F007F"/>
                </a:solidFill>
              </a:rPr>
              <a:t>me</a:t>
            </a:r>
            <a:endParaRPr sz="1100">
              <a:solidFill>
                <a:srgbClr val="7F007F"/>
              </a:solidFill>
            </a:endParaRPr>
          </a:p>
          <a:p>
            <a:pPr indent="-28575" lvl="0" marL="0" rtl="0" algn="l">
              <a:spcBef>
                <a:spcPts val="0"/>
              </a:spcBef>
              <a:spcAft>
                <a:spcPts val="0"/>
              </a:spcAft>
              <a:buNone/>
            </a:pPr>
            <a:r>
              <a:rPr b="1" lang="en" sz="1100">
                <a:solidFill>
                  <a:srgbClr val="7F7F00"/>
                </a:solidFill>
              </a:rPr>
              <a:t>    local</a:t>
            </a:r>
            <a:r>
              <a:rPr lang="en" sz="1100">
                <a:solidFill>
                  <a:schemeClr val="dk1"/>
                </a:solidFill>
              </a:rPr>
              <a:t> tHTML</a:t>
            </a:r>
            <a:endParaRPr sz="1100">
              <a:solidFill>
                <a:schemeClr val="dk1"/>
              </a:solidFill>
            </a:endParaRPr>
          </a:p>
          <a:p>
            <a:pPr indent="-28575" lvl="0" marL="0" rtl="0" algn="l">
              <a:spcBef>
                <a:spcPts val="0"/>
              </a:spcBef>
              <a:spcAft>
                <a:spcPts val="0"/>
              </a:spcAft>
              <a:buNone/>
            </a:pPr>
            <a:r>
              <a:rPr b="1" lang="en" sz="1100">
                <a:solidFill>
                  <a:srgbClr val="7F7F00"/>
                </a:solidFill>
              </a:rPr>
              <a:t>    put</a:t>
            </a:r>
            <a:r>
              <a:rPr lang="en" sz="1100">
                <a:solidFill>
                  <a:schemeClr val="dk1"/>
                </a:solidFill>
              </a:rPr>
              <a:t> </a:t>
            </a:r>
            <a:r>
              <a:rPr lang="en" sz="1100">
                <a:solidFill>
                  <a:srgbClr val="7F007F"/>
                </a:solidFill>
              </a:rPr>
              <a:t>the</a:t>
            </a:r>
            <a:r>
              <a:rPr lang="en" sz="1100">
                <a:solidFill>
                  <a:schemeClr val="dk1"/>
                </a:solidFill>
              </a:rPr>
              <a:t> uTemplate </a:t>
            </a:r>
            <a:r>
              <a:rPr lang="en" sz="1100">
                <a:solidFill>
                  <a:srgbClr val="7F007F"/>
                </a:solidFill>
              </a:rPr>
              <a:t>of</a:t>
            </a:r>
            <a:r>
              <a:rPr lang="en" sz="1100">
                <a:solidFill>
                  <a:schemeClr val="dk1"/>
                </a:solidFill>
              </a:rPr>
              <a:t> </a:t>
            </a:r>
            <a:r>
              <a:rPr lang="en" sz="1100">
                <a:solidFill>
                  <a:srgbClr val="7F007F"/>
                </a:solidFill>
              </a:rPr>
              <a:t>me</a:t>
            </a:r>
            <a:r>
              <a:rPr lang="en" sz="1100">
                <a:solidFill>
                  <a:schemeClr val="dk1"/>
                </a:solidFill>
              </a:rPr>
              <a:t> </a:t>
            </a:r>
            <a:r>
              <a:rPr lang="en" sz="1100">
                <a:solidFill>
                  <a:srgbClr val="7F007F"/>
                </a:solidFill>
              </a:rPr>
              <a:t>into</a:t>
            </a:r>
            <a:r>
              <a:rPr lang="en" sz="1100">
                <a:solidFill>
                  <a:schemeClr val="dk1"/>
                </a:solidFill>
              </a:rPr>
              <a:t> tHTML</a:t>
            </a:r>
            <a:endParaRPr sz="1100">
              <a:solidFill>
                <a:schemeClr val="dk1"/>
              </a:solidFill>
            </a:endParaRPr>
          </a:p>
          <a:p>
            <a:pPr indent="-28575" lvl="0" marL="0" rtl="0" algn="l">
              <a:spcBef>
                <a:spcPts val="0"/>
              </a:spcBef>
              <a:spcAft>
                <a:spcPts val="0"/>
              </a:spcAft>
              <a:buNone/>
            </a:pPr>
            <a:r>
              <a:rPr b="1" lang="en" sz="1100">
                <a:solidFill>
                  <a:srgbClr val="007F00"/>
                </a:solidFill>
              </a:rPr>
              <a:t>    </a:t>
            </a:r>
            <a:r>
              <a:rPr b="1" lang="en" sz="1100">
                <a:solidFill>
                  <a:srgbClr val="7F7F00"/>
                </a:solidFill>
              </a:rPr>
              <a:t>local</a:t>
            </a:r>
            <a:r>
              <a:rPr lang="en" sz="1100">
                <a:solidFill>
                  <a:schemeClr val="dk1"/>
                </a:solidFill>
              </a:rPr>
              <a:t> tWidth, tHeight, tFontColor, tFontFamily, tFontSize, tFontStyle</a:t>
            </a:r>
            <a:endParaRPr sz="1100">
              <a:solidFill>
                <a:schemeClr val="dk1"/>
              </a:solidFill>
            </a:endParaRPr>
          </a:p>
          <a:p>
            <a:pPr indent="-28575" lvl="0" marL="0" rtl="0" algn="l">
              <a:spcBef>
                <a:spcPts val="0"/>
              </a:spcBef>
              <a:spcAft>
                <a:spcPts val="0"/>
              </a:spcAft>
              <a:buNone/>
            </a:pPr>
            <a:r>
              <a:rPr b="1" lang="en" sz="1100">
                <a:solidFill>
                  <a:srgbClr val="7F7F00"/>
                </a:solidFill>
              </a:rPr>
              <a:t>    local</a:t>
            </a:r>
            <a:r>
              <a:rPr lang="en" sz="1100">
                <a:solidFill>
                  <a:schemeClr val="dk1"/>
                </a:solidFill>
              </a:rPr>
              <a:t> tBackColor, tType, tData, tOptions</a:t>
            </a:r>
            <a:endParaRPr sz="1100">
              <a:solidFill>
                <a:schemeClr val="dk1"/>
              </a:solidFill>
            </a:endParaRPr>
          </a:p>
          <a:p>
            <a:pPr indent="-28575" lvl="0" marL="0" rtl="0" algn="l">
              <a:spcBef>
                <a:spcPts val="0"/>
              </a:spcBef>
              <a:spcAft>
                <a:spcPts val="0"/>
              </a:spcAft>
              <a:buNone/>
            </a:pPr>
            <a:r>
              <a:rPr b="1" lang="en" sz="1100">
                <a:solidFill>
                  <a:srgbClr val="007F00"/>
                </a:solidFill>
              </a:rPr>
              <a:t>    </a:t>
            </a:r>
            <a:r>
              <a:rPr b="1" lang="en" sz="1100">
                <a:solidFill>
                  <a:srgbClr val="7F7F00"/>
                </a:solidFill>
              </a:rPr>
              <a:t>put</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007F7F"/>
                </a:solidFill>
              </a:rPr>
              <a:t>width</a:t>
            </a:r>
            <a:r>
              <a:rPr lang="en" sz="1100">
                <a:solidFill>
                  <a:schemeClr val="dk1"/>
                </a:solidFill>
              </a:rPr>
              <a:t> </a:t>
            </a:r>
            <a:r>
              <a:rPr lang="en" sz="1100">
                <a:solidFill>
                  <a:srgbClr val="7F007F"/>
                </a:solidFill>
              </a:rPr>
              <a:t>of</a:t>
            </a:r>
            <a:r>
              <a:rPr lang="en" sz="1100">
                <a:solidFill>
                  <a:schemeClr val="dk1"/>
                </a:solidFill>
              </a:rPr>
              <a:t> </a:t>
            </a:r>
            <a:r>
              <a:rPr lang="en" sz="1100">
                <a:solidFill>
                  <a:srgbClr val="7F007F"/>
                </a:solidFill>
              </a:rPr>
              <a:t>me</a:t>
            </a:r>
            <a:r>
              <a:rPr lang="en" sz="1100">
                <a:solidFill>
                  <a:schemeClr val="dk1"/>
                </a:solidFill>
              </a:rPr>
              <a:t> - </a:t>
            </a:r>
            <a:r>
              <a:rPr lang="en" sz="1100">
                <a:solidFill>
                  <a:srgbClr val="00007F"/>
                </a:solidFill>
              </a:rPr>
              <a:t>20</a:t>
            </a:r>
            <a:r>
              <a:rPr lang="en" sz="1100">
                <a:solidFill>
                  <a:schemeClr val="dk1"/>
                </a:solidFill>
              </a:rPr>
              <a:t> </a:t>
            </a:r>
            <a:r>
              <a:rPr lang="en" sz="1100">
                <a:solidFill>
                  <a:srgbClr val="7F007F"/>
                </a:solidFill>
              </a:rPr>
              <a:t>into</a:t>
            </a:r>
            <a:r>
              <a:rPr lang="en" sz="1100">
                <a:solidFill>
                  <a:schemeClr val="dk1"/>
                </a:solidFill>
              </a:rPr>
              <a:t> tWidth</a:t>
            </a:r>
            <a:endParaRPr sz="1100">
              <a:solidFill>
                <a:schemeClr val="dk1"/>
              </a:solidFill>
            </a:endParaRPr>
          </a:p>
          <a:p>
            <a:pPr indent="-28575" lvl="0" marL="0" rtl="0" algn="l">
              <a:spcBef>
                <a:spcPts val="0"/>
              </a:spcBef>
              <a:spcAft>
                <a:spcPts val="0"/>
              </a:spcAft>
              <a:buNone/>
            </a:pPr>
            <a:r>
              <a:rPr b="1" lang="en" sz="1100">
                <a:solidFill>
                  <a:srgbClr val="7F7F00"/>
                </a:solidFill>
              </a:rPr>
              <a:t>    put</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007F7F"/>
                </a:solidFill>
              </a:rPr>
              <a:t>height</a:t>
            </a:r>
            <a:r>
              <a:rPr lang="en" sz="1100">
                <a:solidFill>
                  <a:schemeClr val="dk1"/>
                </a:solidFill>
              </a:rPr>
              <a:t> </a:t>
            </a:r>
            <a:r>
              <a:rPr lang="en" sz="1100">
                <a:solidFill>
                  <a:srgbClr val="7F007F"/>
                </a:solidFill>
              </a:rPr>
              <a:t>of</a:t>
            </a:r>
            <a:r>
              <a:rPr lang="en" sz="1100">
                <a:solidFill>
                  <a:schemeClr val="dk1"/>
                </a:solidFill>
              </a:rPr>
              <a:t> </a:t>
            </a:r>
            <a:r>
              <a:rPr lang="en" sz="1100">
                <a:solidFill>
                  <a:srgbClr val="7F007F"/>
                </a:solidFill>
              </a:rPr>
              <a:t>me</a:t>
            </a:r>
            <a:r>
              <a:rPr lang="en" sz="1100">
                <a:solidFill>
                  <a:schemeClr val="dk1"/>
                </a:solidFill>
              </a:rPr>
              <a:t> - </a:t>
            </a:r>
            <a:r>
              <a:rPr lang="en" sz="1100">
                <a:solidFill>
                  <a:srgbClr val="00007F"/>
                </a:solidFill>
              </a:rPr>
              <a:t>20</a:t>
            </a:r>
            <a:r>
              <a:rPr lang="en" sz="1100">
                <a:solidFill>
                  <a:schemeClr val="dk1"/>
                </a:solidFill>
              </a:rPr>
              <a:t> </a:t>
            </a:r>
            <a:r>
              <a:rPr lang="en" sz="1100">
                <a:solidFill>
                  <a:srgbClr val="7F007F"/>
                </a:solidFill>
              </a:rPr>
              <a:t>into</a:t>
            </a:r>
            <a:r>
              <a:rPr lang="en" sz="1100">
                <a:solidFill>
                  <a:schemeClr val="dk1"/>
                </a:solidFill>
              </a:rPr>
              <a:t> tHeight</a:t>
            </a:r>
            <a:endParaRPr sz="1100">
              <a:solidFill>
                <a:schemeClr val="dk1"/>
              </a:solidFill>
            </a:endParaRPr>
          </a:p>
          <a:p>
            <a:pPr indent="-28575" lvl="0" marL="0" rtl="0" algn="l">
              <a:spcBef>
                <a:spcPts val="0"/>
              </a:spcBef>
              <a:spcAft>
                <a:spcPts val="0"/>
              </a:spcAft>
              <a:buNone/>
            </a:pPr>
            <a:r>
              <a:rPr b="1" lang="en" sz="1100">
                <a:solidFill>
                  <a:srgbClr val="7F7F00"/>
                </a:solidFill>
              </a:rPr>
              <a:t>    put</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007F7F"/>
                </a:solidFill>
              </a:rPr>
              <a:t>effective</a:t>
            </a:r>
            <a:r>
              <a:rPr lang="en" sz="1100">
                <a:solidFill>
                  <a:schemeClr val="dk1"/>
                </a:solidFill>
              </a:rPr>
              <a:t> </a:t>
            </a:r>
            <a:r>
              <a:rPr lang="en" sz="1100">
                <a:solidFill>
                  <a:srgbClr val="007F7F"/>
                </a:solidFill>
              </a:rPr>
              <a:t>textFont</a:t>
            </a:r>
            <a:r>
              <a:rPr lang="en" sz="1100">
                <a:solidFill>
                  <a:schemeClr val="dk1"/>
                </a:solidFill>
              </a:rPr>
              <a:t> </a:t>
            </a:r>
            <a:r>
              <a:rPr lang="en" sz="1100">
                <a:solidFill>
                  <a:srgbClr val="7F007F"/>
                </a:solidFill>
              </a:rPr>
              <a:t>of</a:t>
            </a:r>
            <a:r>
              <a:rPr lang="en" sz="1100">
                <a:solidFill>
                  <a:schemeClr val="dk1"/>
                </a:solidFill>
              </a:rPr>
              <a:t> </a:t>
            </a:r>
            <a:r>
              <a:rPr lang="en" sz="1100">
                <a:solidFill>
                  <a:srgbClr val="7F007F"/>
                </a:solidFill>
              </a:rPr>
              <a:t>me</a:t>
            </a:r>
            <a:r>
              <a:rPr lang="en" sz="1100">
                <a:solidFill>
                  <a:schemeClr val="dk1"/>
                </a:solidFill>
              </a:rPr>
              <a:t> </a:t>
            </a:r>
            <a:r>
              <a:rPr lang="en" sz="1100">
                <a:solidFill>
                  <a:srgbClr val="7F007F"/>
                </a:solidFill>
              </a:rPr>
              <a:t>into</a:t>
            </a:r>
            <a:r>
              <a:rPr lang="en" sz="1100">
                <a:solidFill>
                  <a:schemeClr val="dk1"/>
                </a:solidFill>
              </a:rPr>
              <a:t> tFontFamily</a:t>
            </a:r>
            <a:endParaRPr sz="1100">
              <a:solidFill>
                <a:schemeClr val="dk1"/>
              </a:solidFill>
            </a:endParaRPr>
          </a:p>
          <a:p>
            <a:pPr indent="-28575" lvl="0" marL="0" rtl="0" algn="l">
              <a:spcBef>
                <a:spcPts val="0"/>
              </a:spcBef>
              <a:spcAft>
                <a:spcPts val="0"/>
              </a:spcAft>
              <a:buNone/>
            </a:pPr>
            <a:r>
              <a:rPr b="1" lang="en" sz="1100">
                <a:solidFill>
                  <a:srgbClr val="7F7F00"/>
                </a:solidFill>
              </a:rPr>
              <a:t>    put</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007F7F"/>
                </a:solidFill>
              </a:rPr>
              <a:t>effective</a:t>
            </a:r>
            <a:r>
              <a:rPr lang="en" sz="1100">
                <a:solidFill>
                  <a:schemeClr val="dk1"/>
                </a:solidFill>
              </a:rPr>
              <a:t> </a:t>
            </a:r>
            <a:r>
              <a:rPr lang="en" sz="1100">
                <a:solidFill>
                  <a:srgbClr val="007F7F"/>
                </a:solidFill>
              </a:rPr>
              <a:t>textSize</a:t>
            </a:r>
            <a:r>
              <a:rPr lang="en" sz="1100">
                <a:solidFill>
                  <a:schemeClr val="dk1"/>
                </a:solidFill>
              </a:rPr>
              <a:t> </a:t>
            </a:r>
            <a:r>
              <a:rPr lang="en" sz="1100">
                <a:solidFill>
                  <a:srgbClr val="7F007F"/>
                </a:solidFill>
              </a:rPr>
              <a:t>of</a:t>
            </a:r>
            <a:r>
              <a:rPr lang="en" sz="1100">
                <a:solidFill>
                  <a:schemeClr val="dk1"/>
                </a:solidFill>
              </a:rPr>
              <a:t> </a:t>
            </a:r>
            <a:r>
              <a:rPr lang="en" sz="1100">
                <a:solidFill>
                  <a:srgbClr val="7F007F"/>
                </a:solidFill>
              </a:rPr>
              <a:t>me</a:t>
            </a:r>
            <a:r>
              <a:rPr lang="en" sz="1100">
                <a:solidFill>
                  <a:schemeClr val="dk1"/>
                </a:solidFill>
              </a:rPr>
              <a:t> </a:t>
            </a:r>
            <a:r>
              <a:rPr lang="en" sz="1100">
                <a:solidFill>
                  <a:srgbClr val="7F007F"/>
                </a:solidFill>
              </a:rPr>
              <a:t>into</a:t>
            </a:r>
            <a:r>
              <a:rPr lang="en" sz="1100">
                <a:solidFill>
                  <a:schemeClr val="dk1"/>
                </a:solidFill>
              </a:rPr>
              <a:t> tFontSize</a:t>
            </a:r>
            <a:endParaRPr sz="1100">
              <a:solidFill>
                <a:schemeClr val="dk1"/>
              </a:solidFill>
            </a:endParaRPr>
          </a:p>
          <a:p>
            <a:pPr indent="-28575" lvl="0" marL="0" rtl="0" algn="l">
              <a:spcBef>
                <a:spcPts val="0"/>
              </a:spcBef>
              <a:spcAft>
                <a:spcPts val="0"/>
              </a:spcAft>
              <a:buNone/>
            </a:pPr>
            <a:r>
              <a:rPr b="1" lang="en" sz="1100">
                <a:solidFill>
                  <a:srgbClr val="7F7F00"/>
                </a:solidFill>
              </a:rPr>
              <a:t>    put</a:t>
            </a:r>
            <a:r>
              <a:rPr lang="en" sz="1100">
                <a:solidFill>
                  <a:schemeClr val="dk1"/>
                </a:solidFill>
              </a:rPr>
              <a:t> _HexColor(</a:t>
            </a:r>
            <a:r>
              <a:rPr lang="en" sz="1100">
                <a:solidFill>
                  <a:srgbClr val="7F007F"/>
                </a:solidFill>
              </a:rPr>
              <a:t>the</a:t>
            </a:r>
            <a:r>
              <a:rPr lang="en" sz="1100">
                <a:solidFill>
                  <a:schemeClr val="dk1"/>
                </a:solidFill>
              </a:rPr>
              <a:t> </a:t>
            </a:r>
            <a:r>
              <a:rPr lang="en" sz="1100">
                <a:solidFill>
                  <a:srgbClr val="007F7F"/>
                </a:solidFill>
              </a:rPr>
              <a:t>effective</a:t>
            </a:r>
            <a:r>
              <a:rPr lang="en" sz="1100">
                <a:solidFill>
                  <a:schemeClr val="dk1"/>
                </a:solidFill>
              </a:rPr>
              <a:t> </a:t>
            </a:r>
            <a:r>
              <a:rPr lang="en" sz="1100">
                <a:solidFill>
                  <a:srgbClr val="007F7F"/>
                </a:solidFill>
              </a:rPr>
              <a:t>textColor</a:t>
            </a:r>
            <a:r>
              <a:rPr lang="en" sz="1100">
                <a:solidFill>
                  <a:schemeClr val="dk1"/>
                </a:solidFill>
              </a:rPr>
              <a:t> </a:t>
            </a:r>
            <a:r>
              <a:rPr lang="en" sz="1100">
                <a:solidFill>
                  <a:srgbClr val="7F007F"/>
                </a:solidFill>
              </a:rPr>
              <a:t>of</a:t>
            </a:r>
            <a:r>
              <a:rPr lang="en" sz="1100">
                <a:solidFill>
                  <a:schemeClr val="dk1"/>
                </a:solidFill>
              </a:rPr>
              <a:t> </a:t>
            </a:r>
            <a:r>
              <a:rPr lang="en" sz="1100">
                <a:solidFill>
                  <a:srgbClr val="7F007F"/>
                </a:solidFill>
              </a:rPr>
              <a:t>me</a:t>
            </a:r>
            <a:r>
              <a:rPr lang="en" sz="1100">
                <a:solidFill>
                  <a:schemeClr val="dk1"/>
                </a:solidFill>
              </a:rPr>
              <a:t>) </a:t>
            </a:r>
            <a:r>
              <a:rPr lang="en" sz="1100">
                <a:solidFill>
                  <a:srgbClr val="7F007F"/>
                </a:solidFill>
              </a:rPr>
              <a:t>into</a:t>
            </a:r>
            <a:r>
              <a:rPr lang="en" sz="1100">
                <a:solidFill>
                  <a:schemeClr val="dk1"/>
                </a:solidFill>
              </a:rPr>
              <a:t> tFontColor</a:t>
            </a:r>
            <a:endParaRPr sz="1100">
              <a:solidFill>
                <a:schemeClr val="dk1"/>
              </a:solidFill>
            </a:endParaRPr>
          </a:p>
          <a:p>
            <a:pPr indent="-28575" lvl="0" marL="0" rtl="0" algn="l">
              <a:spcBef>
                <a:spcPts val="0"/>
              </a:spcBef>
              <a:spcAft>
                <a:spcPts val="0"/>
              </a:spcAft>
              <a:buNone/>
            </a:pPr>
            <a:r>
              <a:rPr b="1" lang="en" sz="1100">
                <a:solidFill>
                  <a:schemeClr val="dk1"/>
                </a:solidFill>
              </a:rPr>
              <a:t>    ...</a:t>
            </a:r>
            <a:endParaRPr b="1" sz="1100">
              <a:solidFill>
                <a:schemeClr val="dk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sp>
        <p:nvSpPr>
          <p:cNvPr id="142" name="Google Shape;142;p25"/>
          <p:cNvSpPr txBox="1"/>
          <p:nvPr>
            <p:ph type="title"/>
          </p:nvPr>
        </p:nvSpPr>
        <p:spPr>
          <a:xfrm>
            <a:off x="1520600" y="445025"/>
            <a:ext cx="7116300" cy="58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Behavior Script - Throttled Redraw (cont.)</a:t>
            </a:r>
            <a:endParaRPr/>
          </a:p>
        </p:txBody>
      </p:sp>
      <p:sp>
        <p:nvSpPr>
          <p:cNvPr id="143" name="Google Shape;143;p25"/>
          <p:cNvSpPr txBox="1"/>
          <p:nvPr/>
        </p:nvSpPr>
        <p:spPr>
          <a:xfrm>
            <a:off x="1520725" y="1024128"/>
            <a:ext cx="7369200" cy="3813000"/>
          </a:xfrm>
          <a:prstGeom prst="rect">
            <a:avLst/>
          </a:prstGeom>
          <a:solidFill>
            <a:srgbClr val="EFEFEF"/>
          </a:solidFill>
          <a:ln cap="rnd"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28575" lvl="0" marL="0" rtl="0" algn="l">
              <a:spcBef>
                <a:spcPts val="0"/>
              </a:spcBef>
              <a:spcAft>
                <a:spcPts val="0"/>
              </a:spcAft>
              <a:buNone/>
            </a:pPr>
            <a:r>
              <a:rPr b="1" lang="en" sz="1100">
                <a:solidFill>
                  <a:schemeClr val="dk1"/>
                </a:solidFill>
              </a:rPr>
              <a:t>    </a:t>
            </a:r>
            <a:r>
              <a:rPr b="1" lang="en" sz="1100">
                <a:solidFill>
                  <a:schemeClr val="dk1"/>
                </a:solidFill>
              </a:rPr>
              <a:t>...</a:t>
            </a:r>
            <a:endParaRPr b="1" sz="1100">
              <a:solidFill>
                <a:srgbClr val="7F7F00"/>
              </a:solidFill>
            </a:endParaRPr>
          </a:p>
          <a:p>
            <a:pPr indent="-28575" lvl="0" marL="0" rtl="0" algn="l">
              <a:spcBef>
                <a:spcPts val="0"/>
              </a:spcBef>
              <a:spcAft>
                <a:spcPts val="0"/>
              </a:spcAft>
              <a:buNone/>
            </a:pPr>
            <a:r>
              <a:rPr b="1" lang="en" sz="1100">
                <a:solidFill>
                  <a:schemeClr val="dk1"/>
                </a:solidFill>
              </a:rPr>
              <a:t>    if</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007F7F"/>
                </a:solidFill>
              </a:rPr>
              <a:t>effective</a:t>
            </a:r>
            <a:r>
              <a:rPr lang="en" sz="1100">
                <a:solidFill>
                  <a:schemeClr val="dk1"/>
                </a:solidFill>
              </a:rPr>
              <a:t> </a:t>
            </a:r>
            <a:r>
              <a:rPr lang="en" sz="1100">
                <a:solidFill>
                  <a:srgbClr val="007F7F"/>
                </a:solidFill>
              </a:rPr>
              <a:t>textStyle</a:t>
            </a:r>
            <a:r>
              <a:rPr lang="en" sz="1100">
                <a:solidFill>
                  <a:schemeClr val="dk1"/>
                </a:solidFill>
              </a:rPr>
              <a:t> </a:t>
            </a:r>
            <a:r>
              <a:rPr lang="en" sz="1100">
                <a:solidFill>
                  <a:srgbClr val="7F007F"/>
                </a:solidFill>
              </a:rPr>
              <a:t>of</a:t>
            </a:r>
            <a:r>
              <a:rPr lang="en" sz="1100">
                <a:solidFill>
                  <a:schemeClr val="dk1"/>
                </a:solidFill>
              </a:rPr>
              <a:t> </a:t>
            </a:r>
            <a:r>
              <a:rPr lang="en" sz="1100">
                <a:solidFill>
                  <a:srgbClr val="7F007F"/>
                </a:solidFill>
              </a:rPr>
              <a:t>me</a:t>
            </a:r>
            <a:r>
              <a:rPr lang="en" sz="1100">
                <a:solidFill>
                  <a:schemeClr val="dk1"/>
                </a:solidFill>
              </a:rPr>
              <a:t> </a:t>
            </a:r>
            <a:r>
              <a:rPr lang="en" sz="1100">
                <a:solidFill>
                  <a:srgbClr val="7F007F"/>
                </a:solidFill>
              </a:rPr>
              <a:t>contains</a:t>
            </a:r>
            <a:r>
              <a:rPr lang="en" sz="1100">
                <a:solidFill>
                  <a:schemeClr val="dk1"/>
                </a:solidFill>
              </a:rPr>
              <a:t> </a:t>
            </a:r>
            <a:r>
              <a:rPr lang="en" sz="1100">
                <a:solidFill>
                  <a:srgbClr val="00007F"/>
                </a:solidFill>
              </a:rPr>
              <a:t>"italic"</a:t>
            </a:r>
            <a:r>
              <a:rPr lang="en" sz="1100">
                <a:solidFill>
                  <a:schemeClr val="dk1"/>
                </a:solidFill>
              </a:rPr>
              <a:t> </a:t>
            </a:r>
            <a:r>
              <a:rPr b="1" lang="en" sz="1100">
                <a:solidFill>
                  <a:schemeClr val="dk1"/>
                </a:solidFill>
              </a:rPr>
              <a:t>then</a:t>
            </a:r>
            <a:endParaRPr b="1" sz="1100">
              <a:solidFill>
                <a:schemeClr val="dk1"/>
              </a:solidFill>
            </a:endParaRPr>
          </a:p>
          <a:p>
            <a:pPr indent="-28575" lvl="0" marL="0" rtl="0" algn="l">
              <a:spcBef>
                <a:spcPts val="0"/>
              </a:spcBef>
              <a:spcAft>
                <a:spcPts val="0"/>
              </a:spcAft>
              <a:buNone/>
            </a:pPr>
            <a:r>
              <a:rPr b="1" lang="en" sz="1100">
                <a:solidFill>
                  <a:srgbClr val="7F7F00"/>
                </a:solidFill>
              </a:rPr>
              <a:t>        put</a:t>
            </a:r>
            <a:r>
              <a:rPr lang="en" sz="1100">
                <a:solidFill>
                  <a:schemeClr val="dk1"/>
                </a:solidFill>
              </a:rPr>
              <a:t> </a:t>
            </a:r>
            <a:r>
              <a:rPr lang="en" sz="1100">
                <a:solidFill>
                  <a:srgbClr val="00007F"/>
                </a:solidFill>
              </a:rPr>
              <a:t>"italic"</a:t>
            </a:r>
            <a:r>
              <a:rPr lang="en" sz="1100">
                <a:solidFill>
                  <a:schemeClr val="dk1"/>
                </a:solidFill>
              </a:rPr>
              <a:t> </a:t>
            </a:r>
            <a:r>
              <a:rPr lang="en" sz="1100">
                <a:solidFill>
                  <a:srgbClr val="7F007F"/>
                </a:solidFill>
              </a:rPr>
              <a:t>into</a:t>
            </a:r>
            <a:r>
              <a:rPr lang="en" sz="1100">
                <a:solidFill>
                  <a:schemeClr val="dk1"/>
                </a:solidFill>
              </a:rPr>
              <a:t> tFontStyle</a:t>
            </a:r>
            <a:endParaRPr sz="1100">
              <a:solidFill>
                <a:schemeClr val="dk1"/>
              </a:solidFill>
            </a:endParaRPr>
          </a:p>
          <a:p>
            <a:pPr indent="-28575" lvl="0" marL="0" rtl="0" algn="l">
              <a:spcBef>
                <a:spcPts val="0"/>
              </a:spcBef>
              <a:spcAft>
                <a:spcPts val="0"/>
              </a:spcAft>
              <a:buNone/>
            </a:pPr>
            <a:r>
              <a:rPr b="1" lang="en" sz="1100">
                <a:solidFill>
                  <a:schemeClr val="dk1"/>
                </a:solidFill>
              </a:rPr>
              <a:t>    else</a:t>
            </a:r>
            <a:endParaRPr b="1" sz="1100">
              <a:solidFill>
                <a:schemeClr val="dk1"/>
              </a:solidFill>
            </a:endParaRPr>
          </a:p>
          <a:p>
            <a:pPr indent="-28575" lvl="0" marL="0" rtl="0" algn="l">
              <a:spcBef>
                <a:spcPts val="0"/>
              </a:spcBef>
              <a:spcAft>
                <a:spcPts val="0"/>
              </a:spcAft>
              <a:buNone/>
            </a:pPr>
            <a:r>
              <a:rPr b="1" lang="en" sz="1100">
                <a:solidFill>
                  <a:srgbClr val="7F7F00"/>
                </a:solidFill>
              </a:rPr>
              <a:t>        put</a:t>
            </a:r>
            <a:r>
              <a:rPr lang="en" sz="1100">
                <a:solidFill>
                  <a:schemeClr val="dk1"/>
                </a:solidFill>
              </a:rPr>
              <a:t> </a:t>
            </a:r>
            <a:r>
              <a:rPr lang="en" sz="1100">
                <a:solidFill>
                  <a:srgbClr val="00007F"/>
                </a:solidFill>
              </a:rPr>
              <a:t>"normal"</a:t>
            </a:r>
            <a:r>
              <a:rPr lang="en" sz="1100">
                <a:solidFill>
                  <a:schemeClr val="dk1"/>
                </a:solidFill>
              </a:rPr>
              <a:t> </a:t>
            </a:r>
            <a:r>
              <a:rPr lang="en" sz="1100">
                <a:solidFill>
                  <a:srgbClr val="7F007F"/>
                </a:solidFill>
              </a:rPr>
              <a:t>into</a:t>
            </a:r>
            <a:r>
              <a:rPr lang="en" sz="1100">
                <a:solidFill>
                  <a:schemeClr val="dk1"/>
                </a:solidFill>
              </a:rPr>
              <a:t> tFontStyle</a:t>
            </a:r>
            <a:endParaRPr sz="1100">
              <a:solidFill>
                <a:schemeClr val="dk1"/>
              </a:solidFill>
            </a:endParaRPr>
          </a:p>
          <a:p>
            <a:pPr indent="-28575" lvl="0" marL="0" rtl="0" algn="l">
              <a:spcBef>
                <a:spcPts val="0"/>
              </a:spcBef>
              <a:spcAft>
                <a:spcPts val="0"/>
              </a:spcAft>
              <a:buNone/>
            </a:pPr>
            <a:r>
              <a:rPr b="1" lang="en" sz="1100">
                <a:solidFill>
                  <a:schemeClr val="dk1"/>
                </a:solidFill>
              </a:rPr>
              <a:t>    end</a:t>
            </a:r>
            <a:r>
              <a:rPr lang="en" sz="1100">
                <a:solidFill>
                  <a:schemeClr val="dk1"/>
                </a:solidFill>
              </a:rPr>
              <a:t> </a:t>
            </a:r>
            <a:r>
              <a:rPr b="1" lang="en" sz="1100">
                <a:solidFill>
                  <a:schemeClr val="dk1"/>
                </a:solidFill>
              </a:rPr>
              <a:t>if</a:t>
            </a:r>
            <a:endParaRPr b="1" sz="1100">
              <a:solidFill>
                <a:schemeClr val="dk1"/>
              </a:solidFill>
            </a:endParaRPr>
          </a:p>
          <a:p>
            <a:pPr indent="-28575" lvl="0" marL="0" rtl="0" algn="l">
              <a:spcBef>
                <a:spcPts val="0"/>
              </a:spcBef>
              <a:spcAft>
                <a:spcPts val="0"/>
              </a:spcAft>
              <a:buNone/>
            </a:pPr>
            <a:r>
              <a:rPr b="1" lang="en" sz="1100">
                <a:solidFill>
                  <a:srgbClr val="7F7F00"/>
                </a:solidFill>
              </a:rPr>
              <a:t>    put</a:t>
            </a:r>
            <a:r>
              <a:rPr lang="en" sz="1100">
                <a:solidFill>
                  <a:schemeClr val="dk1"/>
                </a:solidFill>
              </a:rPr>
              <a:t> _HexColor(</a:t>
            </a:r>
            <a:r>
              <a:rPr lang="en" sz="1100">
                <a:solidFill>
                  <a:srgbClr val="7F007F"/>
                </a:solidFill>
              </a:rPr>
              <a:t>the</a:t>
            </a:r>
            <a:r>
              <a:rPr lang="en" sz="1100">
                <a:solidFill>
                  <a:schemeClr val="dk1"/>
                </a:solidFill>
              </a:rPr>
              <a:t> </a:t>
            </a:r>
            <a:r>
              <a:rPr lang="en" sz="1100">
                <a:solidFill>
                  <a:srgbClr val="007F7F"/>
                </a:solidFill>
              </a:rPr>
              <a:t>effective</a:t>
            </a:r>
            <a:r>
              <a:rPr lang="en" sz="1100">
                <a:solidFill>
                  <a:schemeClr val="dk1"/>
                </a:solidFill>
              </a:rPr>
              <a:t> </a:t>
            </a:r>
            <a:r>
              <a:rPr lang="en" sz="1100">
                <a:solidFill>
                  <a:srgbClr val="007F7F"/>
                </a:solidFill>
              </a:rPr>
              <a:t>backColor</a:t>
            </a:r>
            <a:r>
              <a:rPr lang="en" sz="1100">
                <a:solidFill>
                  <a:schemeClr val="dk1"/>
                </a:solidFill>
              </a:rPr>
              <a:t> </a:t>
            </a:r>
            <a:r>
              <a:rPr lang="en" sz="1100">
                <a:solidFill>
                  <a:srgbClr val="7F007F"/>
                </a:solidFill>
              </a:rPr>
              <a:t>of</a:t>
            </a:r>
            <a:r>
              <a:rPr lang="en" sz="1100">
                <a:solidFill>
                  <a:schemeClr val="dk1"/>
                </a:solidFill>
              </a:rPr>
              <a:t> </a:t>
            </a:r>
            <a:r>
              <a:rPr lang="en" sz="1100">
                <a:solidFill>
                  <a:srgbClr val="7F007F"/>
                </a:solidFill>
              </a:rPr>
              <a:t>me</a:t>
            </a:r>
            <a:r>
              <a:rPr lang="en" sz="1100">
                <a:solidFill>
                  <a:schemeClr val="dk1"/>
                </a:solidFill>
              </a:rPr>
              <a:t>) </a:t>
            </a:r>
            <a:r>
              <a:rPr lang="en" sz="1100">
                <a:solidFill>
                  <a:srgbClr val="7F007F"/>
                </a:solidFill>
              </a:rPr>
              <a:t>into</a:t>
            </a:r>
            <a:r>
              <a:rPr lang="en" sz="1100">
                <a:solidFill>
                  <a:schemeClr val="dk1"/>
                </a:solidFill>
              </a:rPr>
              <a:t> tBackColor</a:t>
            </a:r>
            <a:endParaRPr sz="1100">
              <a:solidFill>
                <a:schemeClr val="dk1"/>
              </a:solidFill>
            </a:endParaRPr>
          </a:p>
          <a:p>
            <a:pPr indent="-28575" lvl="0" marL="0" rtl="0" algn="l">
              <a:spcBef>
                <a:spcPts val="0"/>
              </a:spcBef>
              <a:spcAft>
                <a:spcPts val="0"/>
              </a:spcAft>
              <a:buNone/>
            </a:pPr>
            <a:r>
              <a:rPr b="1" lang="en" sz="1100">
                <a:solidFill>
                  <a:srgbClr val="7F7F00"/>
                </a:solidFill>
              </a:rPr>
              <a:t>    put</a:t>
            </a:r>
            <a:r>
              <a:rPr lang="en" sz="1100">
                <a:solidFill>
                  <a:schemeClr val="dk1"/>
                </a:solidFill>
              </a:rPr>
              <a:t> </a:t>
            </a:r>
            <a:r>
              <a:rPr lang="en" sz="1100">
                <a:solidFill>
                  <a:srgbClr val="7F007F"/>
                </a:solidFill>
              </a:rPr>
              <a:t>the</a:t>
            </a:r>
            <a:r>
              <a:rPr lang="en" sz="1100">
                <a:solidFill>
                  <a:schemeClr val="dk1"/>
                </a:solidFill>
              </a:rPr>
              <a:t> uChartType </a:t>
            </a:r>
            <a:r>
              <a:rPr lang="en" sz="1100">
                <a:solidFill>
                  <a:srgbClr val="7F007F"/>
                </a:solidFill>
              </a:rPr>
              <a:t>of</a:t>
            </a:r>
            <a:r>
              <a:rPr lang="en" sz="1100">
                <a:solidFill>
                  <a:schemeClr val="dk1"/>
                </a:solidFill>
              </a:rPr>
              <a:t> </a:t>
            </a:r>
            <a:r>
              <a:rPr lang="en" sz="1100">
                <a:solidFill>
                  <a:srgbClr val="7F007F"/>
                </a:solidFill>
              </a:rPr>
              <a:t>me</a:t>
            </a:r>
            <a:r>
              <a:rPr lang="en" sz="1100">
                <a:solidFill>
                  <a:schemeClr val="dk1"/>
                </a:solidFill>
              </a:rPr>
              <a:t> </a:t>
            </a:r>
            <a:r>
              <a:rPr lang="en" sz="1100">
                <a:solidFill>
                  <a:srgbClr val="7F007F"/>
                </a:solidFill>
              </a:rPr>
              <a:t>into</a:t>
            </a:r>
            <a:r>
              <a:rPr lang="en" sz="1100">
                <a:solidFill>
                  <a:schemeClr val="dk1"/>
                </a:solidFill>
              </a:rPr>
              <a:t> tType</a:t>
            </a:r>
            <a:endParaRPr sz="1100">
              <a:solidFill>
                <a:schemeClr val="dk1"/>
              </a:solidFill>
            </a:endParaRPr>
          </a:p>
          <a:p>
            <a:pPr indent="-28575" lvl="0" marL="0" rtl="0" algn="l">
              <a:spcBef>
                <a:spcPts val="0"/>
              </a:spcBef>
              <a:spcAft>
                <a:spcPts val="0"/>
              </a:spcAft>
              <a:buNone/>
            </a:pPr>
            <a:r>
              <a:rPr b="1" lang="en" sz="1100">
                <a:solidFill>
                  <a:srgbClr val="7F7F00"/>
                </a:solidFill>
              </a:rPr>
              <a:t>    put</a:t>
            </a:r>
            <a:r>
              <a:rPr lang="en" sz="1100">
                <a:solidFill>
                  <a:schemeClr val="dk1"/>
                </a:solidFill>
              </a:rPr>
              <a:t> ArrayToJSON(</a:t>
            </a:r>
            <a:r>
              <a:rPr lang="en" sz="1100">
                <a:solidFill>
                  <a:srgbClr val="7F007F"/>
                </a:solidFill>
              </a:rPr>
              <a:t>the</a:t>
            </a:r>
            <a:r>
              <a:rPr lang="en" sz="1100">
                <a:solidFill>
                  <a:schemeClr val="dk1"/>
                </a:solidFill>
              </a:rPr>
              <a:t> uChartData </a:t>
            </a:r>
            <a:r>
              <a:rPr lang="en" sz="1100">
                <a:solidFill>
                  <a:srgbClr val="7F007F"/>
                </a:solidFill>
              </a:rPr>
              <a:t>of</a:t>
            </a:r>
            <a:r>
              <a:rPr lang="en" sz="1100">
                <a:solidFill>
                  <a:schemeClr val="dk1"/>
                </a:solidFill>
              </a:rPr>
              <a:t> </a:t>
            </a:r>
            <a:r>
              <a:rPr lang="en" sz="1100">
                <a:solidFill>
                  <a:srgbClr val="7F007F"/>
                </a:solidFill>
              </a:rPr>
              <a:t>me</a:t>
            </a:r>
            <a:r>
              <a:rPr lang="en" sz="1100">
                <a:solidFill>
                  <a:schemeClr val="dk1"/>
                </a:solidFill>
              </a:rPr>
              <a:t>, </a:t>
            </a:r>
            <a:r>
              <a:rPr lang="en" sz="1100">
                <a:solidFill>
                  <a:srgbClr val="00007F"/>
                </a:solidFill>
              </a:rPr>
              <a:t>""</a:t>
            </a:r>
            <a:r>
              <a:rPr lang="en" sz="1100">
                <a:solidFill>
                  <a:schemeClr val="dk1"/>
                </a:solidFill>
              </a:rPr>
              <a:t>, </a:t>
            </a:r>
            <a:r>
              <a:rPr lang="en" sz="1100">
                <a:solidFill>
                  <a:srgbClr val="7F007F"/>
                </a:solidFill>
              </a:rPr>
              <a:t>true</a:t>
            </a:r>
            <a:r>
              <a:rPr lang="en" sz="1100">
                <a:solidFill>
                  <a:schemeClr val="dk1"/>
                </a:solidFill>
              </a:rPr>
              <a:t>) </a:t>
            </a:r>
            <a:r>
              <a:rPr lang="en" sz="1100">
                <a:solidFill>
                  <a:srgbClr val="7F007F"/>
                </a:solidFill>
              </a:rPr>
              <a:t>into</a:t>
            </a:r>
            <a:r>
              <a:rPr lang="en" sz="1100">
                <a:solidFill>
                  <a:schemeClr val="dk1"/>
                </a:solidFill>
              </a:rPr>
              <a:t> tData</a:t>
            </a:r>
            <a:endParaRPr sz="1100">
              <a:solidFill>
                <a:schemeClr val="dk1"/>
              </a:solidFill>
            </a:endParaRPr>
          </a:p>
          <a:p>
            <a:pPr indent="-28575" lvl="0" marL="0" rtl="0" algn="l">
              <a:spcBef>
                <a:spcPts val="0"/>
              </a:spcBef>
              <a:spcAft>
                <a:spcPts val="0"/>
              </a:spcAft>
              <a:buNone/>
            </a:pPr>
            <a:r>
              <a:rPr b="1" lang="en" sz="1100">
                <a:solidFill>
                  <a:srgbClr val="7F7F00"/>
                </a:solidFill>
              </a:rPr>
              <a:t>    put</a:t>
            </a:r>
            <a:r>
              <a:rPr lang="en" sz="1100">
                <a:solidFill>
                  <a:schemeClr val="dk1"/>
                </a:solidFill>
              </a:rPr>
              <a:t> ArrayToJSON(</a:t>
            </a:r>
            <a:r>
              <a:rPr lang="en" sz="1100">
                <a:solidFill>
                  <a:srgbClr val="7F007F"/>
                </a:solidFill>
              </a:rPr>
              <a:t>the</a:t>
            </a:r>
            <a:r>
              <a:rPr lang="en" sz="1100">
                <a:solidFill>
                  <a:schemeClr val="dk1"/>
                </a:solidFill>
              </a:rPr>
              <a:t> uChartOptions </a:t>
            </a:r>
            <a:r>
              <a:rPr lang="en" sz="1100">
                <a:solidFill>
                  <a:srgbClr val="7F007F"/>
                </a:solidFill>
              </a:rPr>
              <a:t>of</a:t>
            </a:r>
            <a:r>
              <a:rPr lang="en" sz="1100">
                <a:solidFill>
                  <a:schemeClr val="dk1"/>
                </a:solidFill>
              </a:rPr>
              <a:t> </a:t>
            </a:r>
            <a:r>
              <a:rPr lang="en" sz="1100">
                <a:solidFill>
                  <a:srgbClr val="7F007F"/>
                </a:solidFill>
              </a:rPr>
              <a:t>me</a:t>
            </a:r>
            <a:r>
              <a:rPr lang="en" sz="1100">
                <a:solidFill>
                  <a:schemeClr val="dk1"/>
                </a:solidFill>
              </a:rPr>
              <a:t>, </a:t>
            </a:r>
            <a:r>
              <a:rPr lang="en" sz="1100">
                <a:solidFill>
                  <a:srgbClr val="00007F"/>
                </a:solidFill>
              </a:rPr>
              <a:t>""</a:t>
            </a:r>
            <a:r>
              <a:rPr lang="en" sz="1100">
                <a:solidFill>
                  <a:schemeClr val="dk1"/>
                </a:solidFill>
              </a:rPr>
              <a:t>, </a:t>
            </a:r>
            <a:r>
              <a:rPr lang="en" sz="1100">
                <a:solidFill>
                  <a:srgbClr val="7F007F"/>
                </a:solidFill>
              </a:rPr>
              <a:t>true</a:t>
            </a:r>
            <a:r>
              <a:rPr lang="en" sz="1100">
                <a:solidFill>
                  <a:schemeClr val="dk1"/>
                </a:solidFill>
              </a:rPr>
              <a:t>) </a:t>
            </a:r>
            <a:r>
              <a:rPr lang="en" sz="1100">
                <a:solidFill>
                  <a:srgbClr val="7F007F"/>
                </a:solidFill>
              </a:rPr>
              <a:t>into</a:t>
            </a:r>
            <a:r>
              <a:rPr lang="en" sz="1100">
                <a:solidFill>
                  <a:schemeClr val="dk1"/>
                </a:solidFill>
              </a:rPr>
              <a:t> tOptions</a:t>
            </a:r>
            <a:endParaRPr sz="1100">
              <a:solidFill>
                <a:schemeClr val="dk1"/>
              </a:solidFill>
            </a:endParaRPr>
          </a:p>
          <a:p>
            <a:pPr indent="-28575" lvl="0" marL="0" rtl="0" algn="l">
              <a:spcBef>
                <a:spcPts val="0"/>
              </a:spcBef>
              <a:spcAft>
                <a:spcPts val="0"/>
              </a:spcAft>
              <a:buNone/>
            </a:pPr>
            <a:r>
              <a:rPr b="1" lang="en" sz="1100">
                <a:solidFill>
                  <a:srgbClr val="007F00"/>
                </a:solidFill>
              </a:rPr>
              <a:t>    </a:t>
            </a:r>
            <a:r>
              <a:rPr b="1" lang="en" sz="1100">
                <a:solidFill>
                  <a:srgbClr val="7F7F00"/>
                </a:solidFill>
              </a:rPr>
              <a:t>delete</a:t>
            </a:r>
            <a:r>
              <a:rPr lang="en" sz="1100">
                <a:solidFill>
                  <a:schemeClr val="dk1"/>
                </a:solidFill>
              </a:rPr>
              <a:t> </a:t>
            </a:r>
            <a:r>
              <a:rPr lang="en" sz="1100">
                <a:solidFill>
                  <a:srgbClr val="7F007F"/>
                </a:solidFill>
              </a:rPr>
              <a:t>char</a:t>
            </a:r>
            <a:r>
              <a:rPr lang="en" sz="1100">
                <a:solidFill>
                  <a:schemeClr val="dk1"/>
                </a:solidFill>
              </a:rPr>
              <a:t> -2 </a:t>
            </a:r>
            <a:r>
              <a:rPr lang="en" sz="1100">
                <a:solidFill>
                  <a:srgbClr val="7F007F"/>
                </a:solidFill>
              </a:rPr>
              <a:t>to</a:t>
            </a:r>
            <a:r>
              <a:rPr lang="en" sz="1100">
                <a:solidFill>
                  <a:schemeClr val="dk1"/>
                </a:solidFill>
              </a:rPr>
              <a:t> -1 </a:t>
            </a:r>
            <a:r>
              <a:rPr lang="en" sz="1100">
                <a:solidFill>
                  <a:srgbClr val="7F007F"/>
                </a:solidFill>
              </a:rPr>
              <a:t>of</a:t>
            </a:r>
            <a:r>
              <a:rPr lang="en" sz="1100">
                <a:solidFill>
                  <a:schemeClr val="dk1"/>
                </a:solidFill>
              </a:rPr>
              <a:t> tOptions</a:t>
            </a:r>
            <a:endParaRPr sz="1100">
              <a:solidFill>
                <a:schemeClr val="dk1"/>
              </a:solidFill>
            </a:endParaRPr>
          </a:p>
          <a:p>
            <a:pPr indent="-28575" lvl="0" marL="0" rtl="0" algn="l">
              <a:spcBef>
                <a:spcPts val="0"/>
              </a:spcBef>
              <a:spcAft>
                <a:spcPts val="0"/>
              </a:spcAft>
              <a:buNone/>
            </a:pPr>
            <a:r>
              <a:rPr b="1" lang="en" sz="1100">
                <a:solidFill>
                  <a:srgbClr val="7F7F00"/>
                </a:solidFill>
              </a:rPr>
              <a:t>    put</a:t>
            </a:r>
            <a:r>
              <a:rPr lang="en" sz="1100">
                <a:solidFill>
                  <a:schemeClr val="dk1"/>
                </a:solidFill>
              </a:rPr>
              <a:t> </a:t>
            </a:r>
            <a:r>
              <a:rPr lang="en" sz="1100">
                <a:solidFill>
                  <a:srgbClr val="7F007F"/>
                </a:solidFill>
              </a:rPr>
              <a:t>merge</a:t>
            </a:r>
            <a:r>
              <a:rPr lang="en" sz="1100">
                <a:solidFill>
                  <a:schemeClr val="dk1"/>
                </a:solidFill>
              </a:rPr>
              <a:t>(tHTML) </a:t>
            </a:r>
            <a:r>
              <a:rPr lang="en" sz="1100">
                <a:solidFill>
                  <a:srgbClr val="7F007F"/>
                </a:solidFill>
              </a:rPr>
              <a:t>into</a:t>
            </a:r>
            <a:r>
              <a:rPr lang="en" sz="1100">
                <a:solidFill>
                  <a:schemeClr val="dk1"/>
                </a:solidFill>
              </a:rPr>
              <a:t> tHTML</a:t>
            </a:r>
            <a:endParaRPr sz="1100">
              <a:solidFill>
                <a:schemeClr val="dk1"/>
              </a:solidFill>
            </a:endParaRPr>
          </a:p>
          <a:p>
            <a:pPr indent="-28575" lvl="0" marL="0" rtl="0" algn="l">
              <a:spcBef>
                <a:spcPts val="0"/>
              </a:spcBef>
              <a:spcAft>
                <a:spcPts val="0"/>
              </a:spcAft>
              <a:buNone/>
            </a:pPr>
            <a:r>
              <a:rPr b="1" lang="en" sz="1100">
                <a:solidFill>
                  <a:srgbClr val="7F7F00"/>
                </a:solidFill>
              </a:rPr>
              <a:t>    set</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007F7F"/>
                </a:solidFill>
              </a:rPr>
              <a:t>htmlText</a:t>
            </a:r>
            <a:r>
              <a:rPr lang="en" sz="1100">
                <a:solidFill>
                  <a:schemeClr val="dk1"/>
                </a:solidFill>
              </a:rPr>
              <a:t> </a:t>
            </a:r>
            <a:r>
              <a:rPr lang="en" sz="1100">
                <a:solidFill>
                  <a:srgbClr val="7F007F"/>
                </a:solidFill>
              </a:rPr>
              <a:t>of</a:t>
            </a:r>
            <a:r>
              <a:rPr lang="en" sz="1100">
                <a:solidFill>
                  <a:schemeClr val="dk1"/>
                </a:solidFill>
              </a:rPr>
              <a:t> </a:t>
            </a:r>
            <a:r>
              <a:rPr lang="en" sz="1100">
                <a:solidFill>
                  <a:srgbClr val="7F007F"/>
                </a:solidFill>
              </a:rPr>
              <a:t>widget</a:t>
            </a:r>
            <a:r>
              <a:rPr lang="en" sz="1100">
                <a:solidFill>
                  <a:schemeClr val="dk1"/>
                </a:solidFill>
              </a:rPr>
              <a:t> </a:t>
            </a:r>
            <a:r>
              <a:rPr lang="en" sz="1100">
                <a:solidFill>
                  <a:srgbClr val="00007F"/>
                </a:solidFill>
              </a:rPr>
              <a:t>"browser"</a:t>
            </a:r>
            <a:r>
              <a:rPr lang="en" sz="1100">
                <a:solidFill>
                  <a:schemeClr val="dk1"/>
                </a:solidFill>
              </a:rPr>
              <a:t> </a:t>
            </a:r>
            <a:r>
              <a:rPr lang="en" sz="1100">
                <a:solidFill>
                  <a:srgbClr val="7F007F"/>
                </a:solidFill>
              </a:rPr>
              <a:t>of</a:t>
            </a:r>
            <a:r>
              <a:rPr lang="en" sz="1100">
                <a:solidFill>
                  <a:schemeClr val="dk1"/>
                </a:solidFill>
              </a:rPr>
              <a:t> </a:t>
            </a:r>
            <a:r>
              <a:rPr lang="en" sz="1100">
                <a:solidFill>
                  <a:srgbClr val="7F007F"/>
                </a:solidFill>
              </a:rPr>
              <a:t>me</a:t>
            </a:r>
            <a:r>
              <a:rPr lang="en" sz="1100">
                <a:solidFill>
                  <a:schemeClr val="dk1"/>
                </a:solidFill>
              </a:rPr>
              <a:t> </a:t>
            </a:r>
            <a:r>
              <a:rPr lang="en" sz="1100">
                <a:solidFill>
                  <a:srgbClr val="7F007F"/>
                </a:solidFill>
              </a:rPr>
              <a:t>to</a:t>
            </a:r>
            <a:r>
              <a:rPr lang="en" sz="1100">
                <a:solidFill>
                  <a:schemeClr val="dk1"/>
                </a:solidFill>
              </a:rPr>
              <a:t> tHTML</a:t>
            </a:r>
            <a:endParaRPr sz="1100">
              <a:solidFill>
                <a:schemeClr val="dk1"/>
              </a:solidFill>
            </a:endParaRPr>
          </a:p>
          <a:p>
            <a:pPr indent="-28575" lvl="0" marL="0" rtl="0" algn="l">
              <a:spcBef>
                <a:spcPts val="0"/>
              </a:spcBef>
              <a:spcAft>
                <a:spcPts val="0"/>
              </a:spcAft>
              <a:buNone/>
            </a:pPr>
            <a:r>
              <a:rPr b="1" lang="en" sz="1100">
                <a:solidFill>
                  <a:schemeClr val="dk1"/>
                </a:solidFill>
              </a:rPr>
              <a:t>end</a:t>
            </a:r>
            <a:r>
              <a:rPr lang="en" sz="1100">
                <a:solidFill>
                  <a:schemeClr val="dk1"/>
                </a:solidFill>
              </a:rPr>
              <a:t> _DoRedraw</a:t>
            </a:r>
            <a:endParaRPr sz="1100">
              <a:solidFill>
                <a:schemeClr val="dk1"/>
              </a:solidFill>
            </a:endParaRPr>
          </a:p>
          <a:p>
            <a:pPr indent="-28575" lvl="0" marL="0" rtl="0" algn="l">
              <a:spcBef>
                <a:spcPts val="0"/>
              </a:spcBef>
              <a:spcAft>
                <a:spcPts val="0"/>
              </a:spcAft>
              <a:buNone/>
            </a:pPr>
            <a:r>
              <a:t/>
            </a:r>
            <a:endParaRPr b="1" sz="1100">
              <a:solidFill>
                <a:srgbClr val="7F7F00"/>
              </a:solidFill>
            </a:endParaRPr>
          </a:p>
          <a:p>
            <a:pPr indent="-28575" lvl="0" marL="0" rtl="0" algn="l">
              <a:spcBef>
                <a:spcPts val="0"/>
              </a:spcBef>
              <a:spcAft>
                <a:spcPts val="0"/>
              </a:spcAft>
              <a:buNone/>
            </a:pPr>
            <a:r>
              <a:rPr b="1" lang="en" sz="1100">
                <a:solidFill>
                  <a:srgbClr val="7F7F00"/>
                </a:solidFill>
              </a:rPr>
              <a:t> </a:t>
            </a:r>
            <a:endParaRPr b="1" sz="1100">
              <a:solidFill>
                <a:srgbClr val="7F7F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sp>
        <p:nvSpPr>
          <p:cNvPr id="148" name="Google Shape;148;p26"/>
          <p:cNvSpPr txBox="1"/>
          <p:nvPr>
            <p:ph type="title"/>
          </p:nvPr>
        </p:nvSpPr>
        <p:spPr>
          <a:xfrm>
            <a:off x="1520600" y="445025"/>
            <a:ext cx="7116300" cy="58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Behavior Script - Hex Color</a:t>
            </a:r>
            <a:endParaRPr/>
          </a:p>
        </p:txBody>
      </p:sp>
      <p:sp>
        <p:nvSpPr>
          <p:cNvPr id="149" name="Google Shape;149;p26"/>
          <p:cNvSpPr txBox="1"/>
          <p:nvPr/>
        </p:nvSpPr>
        <p:spPr>
          <a:xfrm>
            <a:off x="1520725" y="1024128"/>
            <a:ext cx="7369200" cy="3813000"/>
          </a:xfrm>
          <a:prstGeom prst="rect">
            <a:avLst/>
          </a:prstGeom>
          <a:solidFill>
            <a:srgbClr val="EFEFEF"/>
          </a:solidFill>
          <a:ln cap="rnd"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28575" lvl="0" marL="0" rtl="0" algn="l">
              <a:spcBef>
                <a:spcPts val="0"/>
              </a:spcBef>
              <a:spcAft>
                <a:spcPts val="0"/>
              </a:spcAft>
              <a:buNone/>
            </a:pPr>
            <a:r>
              <a:rPr b="1" lang="en" sz="1100">
                <a:solidFill>
                  <a:schemeClr val="dk1"/>
                </a:solidFill>
              </a:rPr>
              <a:t>private</a:t>
            </a:r>
            <a:r>
              <a:rPr lang="en" sz="1100">
                <a:solidFill>
                  <a:schemeClr val="dk1"/>
                </a:solidFill>
              </a:rPr>
              <a:t> </a:t>
            </a:r>
            <a:r>
              <a:rPr b="1" lang="en" sz="1100">
                <a:solidFill>
                  <a:schemeClr val="dk1"/>
                </a:solidFill>
              </a:rPr>
              <a:t>function</a:t>
            </a:r>
            <a:r>
              <a:rPr lang="en" sz="1100">
                <a:solidFill>
                  <a:schemeClr val="dk1"/>
                </a:solidFill>
              </a:rPr>
              <a:t> _HexColor pColor</a:t>
            </a:r>
            <a:endParaRPr sz="1100">
              <a:solidFill>
                <a:schemeClr val="dk1"/>
              </a:solidFill>
            </a:endParaRPr>
          </a:p>
          <a:p>
            <a:pPr indent="-28575" lvl="0" marL="0" rtl="0" algn="l">
              <a:spcBef>
                <a:spcPts val="0"/>
              </a:spcBef>
              <a:spcAft>
                <a:spcPts val="0"/>
              </a:spcAft>
              <a:buNone/>
            </a:pPr>
            <a:r>
              <a:rPr b="1" lang="en" sz="1100">
                <a:solidFill>
                  <a:srgbClr val="7F7F00"/>
                </a:solidFill>
              </a:rPr>
              <a:t>    local</a:t>
            </a:r>
            <a:r>
              <a:rPr lang="en" sz="1100">
                <a:solidFill>
                  <a:schemeClr val="dk1"/>
                </a:solidFill>
              </a:rPr>
              <a:t> tColor</a:t>
            </a:r>
            <a:endParaRPr sz="1100">
              <a:solidFill>
                <a:schemeClr val="dk1"/>
              </a:solidFill>
            </a:endParaRPr>
          </a:p>
          <a:p>
            <a:pPr indent="-28575" lvl="0" marL="0" rtl="0" algn="l">
              <a:spcBef>
                <a:spcPts val="0"/>
              </a:spcBef>
              <a:spcAft>
                <a:spcPts val="0"/>
              </a:spcAft>
              <a:buNone/>
            </a:pPr>
            <a:r>
              <a:rPr b="1" lang="en" sz="1100">
                <a:solidFill>
                  <a:schemeClr val="dk1"/>
                </a:solidFill>
              </a:rPr>
              <a:t>    if</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007F7F"/>
                </a:solidFill>
              </a:rPr>
              <a:t>number</a:t>
            </a:r>
            <a:r>
              <a:rPr lang="en" sz="1100">
                <a:solidFill>
                  <a:schemeClr val="dk1"/>
                </a:solidFill>
              </a:rPr>
              <a:t> </a:t>
            </a:r>
            <a:r>
              <a:rPr lang="en" sz="1100">
                <a:solidFill>
                  <a:srgbClr val="7F007F"/>
                </a:solidFill>
              </a:rPr>
              <a:t>of</a:t>
            </a:r>
            <a:r>
              <a:rPr lang="en" sz="1100">
                <a:solidFill>
                  <a:schemeClr val="dk1"/>
                </a:solidFill>
              </a:rPr>
              <a:t> </a:t>
            </a:r>
            <a:r>
              <a:rPr lang="en" sz="1100">
                <a:solidFill>
                  <a:srgbClr val="7F007F"/>
                </a:solidFill>
              </a:rPr>
              <a:t>items</a:t>
            </a:r>
            <a:r>
              <a:rPr lang="en" sz="1100">
                <a:solidFill>
                  <a:schemeClr val="dk1"/>
                </a:solidFill>
              </a:rPr>
              <a:t> </a:t>
            </a:r>
            <a:r>
              <a:rPr lang="en" sz="1100">
                <a:solidFill>
                  <a:srgbClr val="7F007F"/>
                </a:solidFill>
              </a:rPr>
              <a:t>of</a:t>
            </a:r>
            <a:r>
              <a:rPr lang="en" sz="1100">
                <a:solidFill>
                  <a:schemeClr val="dk1"/>
                </a:solidFill>
              </a:rPr>
              <a:t> pColor &lt; </a:t>
            </a:r>
            <a:r>
              <a:rPr lang="en" sz="1100">
                <a:solidFill>
                  <a:srgbClr val="00007F"/>
                </a:solidFill>
              </a:rPr>
              <a:t>3</a:t>
            </a:r>
            <a:r>
              <a:rPr lang="en" sz="1100">
                <a:solidFill>
                  <a:schemeClr val="dk1"/>
                </a:solidFill>
              </a:rPr>
              <a:t> </a:t>
            </a:r>
            <a:r>
              <a:rPr b="1" lang="en" sz="1100">
                <a:solidFill>
                  <a:schemeClr val="dk1"/>
                </a:solidFill>
              </a:rPr>
              <a:t>then</a:t>
            </a:r>
            <a:endParaRPr b="1" sz="1100">
              <a:solidFill>
                <a:schemeClr val="dk1"/>
              </a:solidFill>
            </a:endParaRPr>
          </a:p>
          <a:p>
            <a:pPr indent="-28575" lvl="0" marL="0" rtl="0" algn="l">
              <a:spcBef>
                <a:spcPts val="0"/>
              </a:spcBef>
              <a:spcAft>
                <a:spcPts val="0"/>
              </a:spcAft>
              <a:buNone/>
            </a:pPr>
            <a:r>
              <a:rPr b="1" lang="en" sz="1100">
                <a:solidFill>
                  <a:schemeClr val="dk1"/>
                </a:solidFill>
              </a:rPr>
              <a:t>       </a:t>
            </a:r>
            <a:r>
              <a:rPr b="1" lang="en" sz="1100">
                <a:solidFill>
                  <a:srgbClr val="7F7F00"/>
                </a:solidFill>
              </a:rPr>
              <a:t> set</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007F7F"/>
                </a:solidFill>
              </a:rPr>
              <a:t>backColor</a:t>
            </a:r>
            <a:r>
              <a:rPr lang="en" sz="1100">
                <a:solidFill>
                  <a:schemeClr val="dk1"/>
                </a:solidFill>
              </a:rPr>
              <a:t> </a:t>
            </a:r>
            <a:r>
              <a:rPr lang="en" sz="1100">
                <a:solidFill>
                  <a:srgbClr val="7F007F"/>
                </a:solidFill>
              </a:rPr>
              <a:t>of</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7F007F"/>
                </a:solidFill>
              </a:rPr>
              <a:t>templateGraphic</a:t>
            </a:r>
            <a:r>
              <a:rPr lang="en" sz="1100">
                <a:solidFill>
                  <a:schemeClr val="dk1"/>
                </a:solidFill>
              </a:rPr>
              <a:t> </a:t>
            </a:r>
            <a:r>
              <a:rPr lang="en" sz="1100">
                <a:solidFill>
                  <a:srgbClr val="7F007F"/>
                </a:solidFill>
              </a:rPr>
              <a:t>to</a:t>
            </a:r>
            <a:r>
              <a:rPr lang="en" sz="1100">
                <a:solidFill>
                  <a:schemeClr val="dk1"/>
                </a:solidFill>
              </a:rPr>
              <a:t> pColor</a:t>
            </a:r>
            <a:endParaRPr sz="1100">
              <a:solidFill>
                <a:schemeClr val="dk1"/>
              </a:solidFill>
            </a:endParaRPr>
          </a:p>
          <a:p>
            <a:pPr indent="-28575" lvl="0" marL="0" rtl="0" algn="l">
              <a:spcBef>
                <a:spcPts val="0"/>
              </a:spcBef>
              <a:spcAft>
                <a:spcPts val="0"/>
              </a:spcAft>
              <a:buNone/>
            </a:pPr>
            <a:r>
              <a:rPr b="1" lang="en" sz="1100">
                <a:solidFill>
                  <a:srgbClr val="7F7F00"/>
                </a:solidFill>
              </a:rPr>
              <a:t>        set</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007F7F"/>
                </a:solidFill>
              </a:rPr>
              <a:t>backPixel</a:t>
            </a:r>
            <a:r>
              <a:rPr lang="en" sz="1100">
                <a:solidFill>
                  <a:schemeClr val="dk1"/>
                </a:solidFill>
              </a:rPr>
              <a:t> </a:t>
            </a:r>
            <a:r>
              <a:rPr lang="en" sz="1100">
                <a:solidFill>
                  <a:srgbClr val="7F007F"/>
                </a:solidFill>
              </a:rPr>
              <a:t>of</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7F007F"/>
                </a:solidFill>
              </a:rPr>
              <a:t>templateGraphic</a:t>
            </a:r>
            <a:r>
              <a:rPr lang="en" sz="1100">
                <a:solidFill>
                  <a:schemeClr val="dk1"/>
                </a:solidFill>
              </a:rPr>
              <a:t> </a:t>
            </a:r>
            <a:r>
              <a:rPr lang="en" sz="1100">
                <a:solidFill>
                  <a:srgbClr val="7F007F"/>
                </a:solidFill>
              </a:rPr>
              <a:t>to</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007F7F"/>
                </a:solidFill>
              </a:rPr>
              <a:t>effective</a:t>
            </a:r>
            <a:r>
              <a:rPr lang="en" sz="1100">
                <a:solidFill>
                  <a:schemeClr val="dk1"/>
                </a:solidFill>
              </a:rPr>
              <a:t> </a:t>
            </a:r>
            <a:r>
              <a:rPr lang="en" sz="1100">
                <a:solidFill>
                  <a:srgbClr val="007F7F"/>
                </a:solidFill>
              </a:rPr>
              <a:t>backpixel</a:t>
            </a:r>
            <a:r>
              <a:rPr lang="en" sz="1100">
                <a:solidFill>
                  <a:schemeClr val="dk1"/>
                </a:solidFill>
              </a:rPr>
              <a:t> </a:t>
            </a:r>
            <a:r>
              <a:rPr lang="en" sz="1100">
                <a:solidFill>
                  <a:srgbClr val="7F007F"/>
                </a:solidFill>
              </a:rPr>
              <a:t>of</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7F007F"/>
                </a:solidFill>
              </a:rPr>
              <a:t>templateGraphic</a:t>
            </a:r>
            <a:endParaRPr sz="1100">
              <a:solidFill>
                <a:srgbClr val="7F007F"/>
              </a:solidFill>
            </a:endParaRPr>
          </a:p>
          <a:p>
            <a:pPr indent="-28575" lvl="0" marL="0" rtl="0" algn="l">
              <a:spcBef>
                <a:spcPts val="0"/>
              </a:spcBef>
              <a:spcAft>
                <a:spcPts val="0"/>
              </a:spcAft>
              <a:buNone/>
            </a:pPr>
            <a:r>
              <a:rPr b="1" lang="en" sz="1100">
                <a:solidFill>
                  <a:srgbClr val="7F7F00"/>
                </a:solidFill>
              </a:rPr>
              <a:t>        put</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007F7F"/>
                </a:solidFill>
              </a:rPr>
              <a:t>backColor</a:t>
            </a:r>
            <a:r>
              <a:rPr lang="en" sz="1100">
                <a:solidFill>
                  <a:schemeClr val="dk1"/>
                </a:solidFill>
              </a:rPr>
              <a:t> </a:t>
            </a:r>
            <a:r>
              <a:rPr lang="en" sz="1100">
                <a:solidFill>
                  <a:srgbClr val="7F007F"/>
                </a:solidFill>
              </a:rPr>
              <a:t>of</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7F007F"/>
                </a:solidFill>
              </a:rPr>
              <a:t>templateGraphic</a:t>
            </a:r>
            <a:r>
              <a:rPr lang="en" sz="1100">
                <a:solidFill>
                  <a:schemeClr val="dk1"/>
                </a:solidFill>
              </a:rPr>
              <a:t> </a:t>
            </a:r>
            <a:r>
              <a:rPr lang="en" sz="1100">
                <a:solidFill>
                  <a:srgbClr val="7F007F"/>
                </a:solidFill>
              </a:rPr>
              <a:t>into</a:t>
            </a:r>
            <a:r>
              <a:rPr lang="en" sz="1100">
                <a:solidFill>
                  <a:schemeClr val="dk1"/>
                </a:solidFill>
              </a:rPr>
              <a:t> tColor</a:t>
            </a:r>
            <a:endParaRPr sz="1100">
              <a:solidFill>
                <a:schemeClr val="dk1"/>
              </a:solidFill>
            </a:endParaRPr>
          </a:p>
          <a:p>
            <a:pPr indent="-28575" lvl="0" marL="0" rtl="0" algn="l">
              <a:spcBef>
                <a:spcPts val="0"/>
              </a:spcBef>
              <a:spcAft>
                <a:spcPts val="0"/>
              </a:spcAft>
              <a:buNone/>
            </a:pPr>
            <a:r>
              <a:rPr b="1" lang="en" sz="1100">
                <a:solidFill>
                  <a:srgbClr val="7F7F00"/>
                </a:solidFill>
              </a:rPr>
              <a:t>        reset</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7F007F"/>
                </a:solidFill>
              </a:rPr>
              <a:t>templateGraphic</a:t>
            </a:r>
            <a:endParaRPr sz="1100">
              <a:solidFill>
                <a:srgbClr val="7F007F"/>
              </a:solidFill>
            </a:endParaRPr>
          </a:p>
          <a:p>
            <a:pPr indent="-28575" lvl="0" marL="0" rtl="0" algn="l">
              <a:spcBef>
                <a:spcPts val="0"/>
              </a:spcBef>
              <a:spcAft>
                <a:spcPts val="0"/>
              </a:spcAft>
              <a:buNone/>
            </a:pPr>
            <a:r>
              <a:rPr b="1" lang="en" sz="1100">
                <a:solidFill>
                  <a:schemeClr val="dk1"/>
                </a:solidFill>
              </a:rPr>
              <a:t>    else</a:t>
            </a:r>
            <a:endParaRPr b="1" sz="1100">
              <a:solidFill>
                <a:schemeClr val="dk1"/>
              </a:solidFill>
            </a:endParaRPr>
          </a:p>
          <a:p>
            <a:pPr indent="-28575" lvl="0" marL="0" rtl="0" algn="l">
              <a:spcBef>
                <a:spcPts val="0"/>
              </a:spcBef>
              <a:spcAft>
                <a:spcPts val="0"/>
              </a:spcAft>
              <a:buNone/>
            </a:pPr>
            <a:r>
              <a:rPr b="1" lang="en" sz="1100">
                <a:solidFill>
                  <a:srgbClr val="7F7F00"/>
                </a:solidFill>
              </a:rPr>
              <a:t>        put</a:t>
            </a:r>
            <a:r>
              <a:rPr lang="en" sz="1100">
                <a:solidFill>
                  <a:schemeClr val="dk1"/>
                </a:solidFill>
              </a:rPr>
              <a:t> pColor </a:t>
            </a:r>
            <a:r>
              <a:rPr lang="en" sz="1100">
                <a:solidFill>
                  <a:srgbClr val="7F007F"/>
                </a:solidFill>
              </a:rPr>
              <a:t>into</a:t>
            </a:r>
            <a:r>
              <a:rPr lang="en" sz="1100">
                <a:solidFill>
                  <a:schemeClr val="dk1"/>
                </a:solidFill>
              </a:rPr>
              <a:t> tColor</a:t>
            </a:r>
            <a:endParaRPr sz="1100">
              <a:solidFill>
                <a:schemeClr val="dk1"/>
              </a:solidFill>
            </a:endParaRPr>
          </a:p>
          <a:p>
            <a:pPr indent="-28575" lvl="0" marL="0" rtl="0" algn="l">
              <a:spcBef>
                <a:spcPts val="0"/>
              </a:spcBef>
              <a:spcAft>
                <a:spcPts val="0"/>
              </a:spcAft>
              <a:buNone/>
            </a:pPr>
            <a:r>
              <a:rPr b="1" lang="en" sz="1100">
                <a:solidFill>
                  <a:schemeClr val="dk1"/>
                </a:solidFill>
              </a:rPr>
              <a:t>    end</a:t>
            </a:r>
            <a:r>
              <a:rPr lang="en" sz="1100">
                <a:solidFill>
                  <a:schemeClr val="dk1"/>
                </a:solidFill>
              </a:rPr>
              <a:t> </a:t>
            </a:r>
            <a:r>
              <a:rPr b="1" lang="en" sz="1100">
                <a:solidFill>
                  <a:schemeClr val="dk1"/>
                </a:solidFill>
              </a:rPr>
              <a:t>if</a:t>
            </a:r>
            <a:endParaRPr b="1" sz="1100">
              <a:solidFill>
                <a:schemeClr val="dk1"/>
              </a:solidFill>
            </a:endParaRPr>
          </a:p>
          <a:p>
            <a:pPr indent="-28575" lvl="0" marL="0" rtl="0" algn="l">
              <a:spcBef>
                <a:spcPts val="0"/>
              </a:spcBef>
              <a:spcAft>
                <a:spcPts val="0"/>
              </a:spcAft>
              <a:buNone/>
            </a:pPr>
            <a:r>
              <a:rPr b="1" lang="en" sz="1100">
                <a:solidFill>
                  <a:schemeClr val="dk1"/>
                </a:solidFill>
              </a:rPr>
              <a:t>    if</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007F7F"/>
                </a:solidFill>
              </a:rPr>
              <a:t>number</a:t>
            </a:r>
            <a:r>
              <a:rPr lang="en" sz="1100">
                <a:solidFill>
                  <a:schemeClr val="dk1"/>
                </a:solidFill>
              </a:rPr>
              <a:t> </a:t>
            </a:r>
            <a:r>
              <a:rPr lang="en" sz="1100">
                <a:solidFill>
                  <a:srgbClr val="7F007F"/>
                </a:solidFill>
              </a:rPr>
              <a:t>of</a:t>
            </a:r>
            <a:r>
              <a:rPr lang="en" sz="1100">
                <a:solidFill>
                  <a:schemeClr val="dk1"/>
                </a:solidFill>
              </a:rPr>
              <a:t> </a:t>
            </a:r>
            <a:r>
              <a:rPr lang="en" sz="1100">
                <a:solidFill>
                  <a:srgbClr val="7F007F"/>
                </a:solidFill>
              </a:rPr>
              <a:t>items</a:t>
            </a:r>
            <a:r>
              <a:rPr lang="en" sz="1100">
                <a:solidFill>
                  <a:schemeClr val="dk1"/>
                </a:solidFill>
              </a:rPr>
              <a:t> </a:t>
            </a:r>
            <a:r>
              <a:rPr lang="en" sz="1100">
                <a:solidFill>
                  <a:srgbClr val="7F007F"/>
                </a:solidFill>
              </a:rPr>
              <a:t>of</a:t>
            </a:r>
            <a:r>
              <a:rPr lang="en" sz="1100">
                <a:solidFill>
                  <a:schemeClr val="dk1"/>
                </a:solidFill>
              </a:rPr>
              <a:t> tColor </a:t>
            </a:r>
            <a:r>
              <a:rPr lang="en" sz="1100">
                <a:solidFill>
                  <a:srgbClr val="7F007F"/>
                </a:solidFill>
              </a:rPr>
              <a:t>is</a:t>
            </a:r>
            <a:r>
              <a:rPr lang="en" sz="1100">
                <a:solidFill>
                  <a:schemeClr val="dk1"/>
                </a:solidFill>
              </a:rPr>
              <a:t> </a:t>
            </a:r>
            <a:r>
              <a:rPr lang="en" sz="1100">
                <a:solidFill>
                  <a:srgbClr val="00007F"/>
                </a:solidFill>
              </a:rPr>
              <a:t>4</a:t>
            </a:r>
            <a:r>
              <a:rPr lang="en" sz="1100">
                <a:solidFill>
                  <a:schemeClr val="dk1"/>
                </a:solidFill>
              </a:rPr>
              <a:t> </a:t>
            </a:r>
            <a:r>
              <a:rPr b="1" lang="en" sz="1100">
                <a:solidFill>
                  <a:schemeClr val="dk1"/>
                </a:solidFill>
              </a:rPr>
              <a:t>then</a:t>
            </a:r>
            <a:endParaRPr b="1" sz="1100">
              <a:solidFill>
                <a:schemeClr val="dk1"/>
              </a:solidFill>
            </a:endParaRPr>
          </a:p>
          <a:p>
            <a:pPr indent="-28575" lvl="0" marL="0" rtl="0" algn="l">
              <a:spcBef>
                <a:spcPts val="0"/>
              </a:spcBef>
              <a:spcAft>
                <a:spcPts val="0"/>
              </a:spcAft>
              <a:buNone/>
            </a:pPr>
            <a:r>
              <a:rPr b="1" lang="en" sz="1100">
                <a:solidFill>
                  <a:srgbClr val="7F7F00"/>
                </a:solidFill>
              </a:rPr>
              <a:t>        return</a:t>
            </a:r>
            <a:r>
              <a:rPr lang="en" sz="1100">
                <a:solidFill>
                  <a:schemeClr val="dk1"/>
                </a:solidFill>
              </a:rPr>
              <a:t> </a:t>
            </a:r>
            <a:r>
              <a:rPr lang="en" sz="1100">
                <a:solidFill>
                  <a:srgbClr val="7F007F"/>
                </a:solidFill>
              </a:rPr>
              <a:t>format</a:t>
            </a:r>
            <a:r>
              <a:rPr lang="en" sz="1100">
                <a:solidFill>
                  <a:schemeClr val="dk1"/>
                </a:solidFill>
              </a:rPr>
              <a:t>(</a:t>
            </a:r>
            <a:r>
              <a:rPr lang="en" sz="1100">
                <a:solidFill>
                  <a:srgbClr val="00007F"/>
                </a:solidFill>
              </a:rPr>
              <a:t>"#%02x%02x%02x%02x"</a:t>
            </a:r>
            <a:r>
              <a:rPr lang="en" sz="1100">
                <a:solidFill>
                  <a:schemeClr val="dk1"/>
                </a:solidFill>
              </a:rPr>
              <a:t>, </a:t>
            </a:r>
            <a:r>
              <a:rPr lang="en" sz="1100">
                <a:solidFill>
                  <a:srgbClr val="7F007F"/>
                </a:solidFill>
              </a:rPr>
              <a:t>item</a:t>
            </a:r>
            <a:r>
              <a:rPr lang="en" sz="1100">
                <a:solidFill>
                  <a:schemeClr val="dk1"/>
                </a:solidFill>
              </a:rPr>
              <a:t> </a:t>
            </a:r>
            <a:r>
              <a:rPr lang="en" sz="1100">
                <a:solidFill>
                  <a:srgbClr val="00007F"/>
                </a:solidFill>
              </a:rPr>
              <a:t>1</a:t>
            </a:r>
            <a:r>
              <a:rPr lang="en" sz="1100">
                <a:solidFill>
                  <a:schemeClr val="dk1"/>
                </a:solidFill>
              </a:rPr>
              <a:t> </a:t>
            </a:r>
            <a:r>
              <a:rPr lang="en" sz="1100">
                <a:solidFill>
                  <a:srgbClr val="7F007F"/>
                </a:solidFill>
              </a:rPr>
              <a:t>of</a:t>
            </a:r>
            <a:r>
              <a:rPr lang="en" sz="1100">
                <a:solidFill>
                  <a:schemeClr val="dk1"/>
                </a:solidFill>
              </a:rPr>
              <a:t> tColor, </a:t>
            </a:r>
            <a:r>
              <a:rPr lang="en" sz="1100">
                <a:solidFill>
                  <a:srgbClr val="7F007F"/>
                </a:solidFill>
              </a:rPr>
              <a:t>item</a:t>
            </a:r>
            <a:r>
              <a:rPr lang="en" sz="1100">
                <a:solidFill>
                  <a:schemeClr val="dk1"/>
                </a:solidFill>
              </a:rPr>
              <a:t> </a:t>
            </a:r>
            <a:r>
              <a:rPr lang="en" sz="1100">
                <a:solidFill>
                  <a:srgbClr val="00007F"/>
                </a:solidFill>
              </a:rPr>
              <a:t>2</a:t>
            </a:r>
            <a:r>
              <a:rPr lang="en" sz="1100">
                <a:solidFill>
                  <a:schemeClr val="dk1"/>
                </a:solidFill>
              </a:rPr>
              <a:t> </a:t>
            </a:r>
            <a:r>
              <a:rPr lang="en" sz="1100">
                <a:solidFill>
                  <a:srgbClr val="7F007F"/>
                </a:solidFill>
              </a:rPr>
              <a:t>of</a:t>
            </a:r>
            <a:r>
              <a:rPr lang="en" sz="1100">
                <a:solidFill>
                  <a:schemeClr val="dk1"/>
                </a:solidFill>
              </a:rPr>
              <a:t> tColor, </a:t>
            </a:r>
            <a:r>
              <a:rPr lang="en" sz="1100">
                <a:solidFill>
                  <a:srgbClr val="7F007F"/>
                </a:solidFill>
              </a:rPr>
              <a:t>item</a:t>
            </a:r>
            <a:r>
              <a:rPr lang="en" sz="1100">
                <a:solidFill>
                  <a:schemeClr val="dk1"/>
                </a:solidFill>
              </a:rPr>
              <a:t> </a:t>
            </a:r>
            <a:r>
              <a:rPr lang="en" sz="1100">
                <a:solidFill>
                  <a:srgbClr val="00007F"/>
                </a:solidFill>
              </a:rPr>
              <a:t>3</a:t>
            </a:r>
            <a:r>
              <a:rPr lang="en" sz="1100">
                <a:solidFill>
                  <a:schemeClr val="dk1"/>
                </a:solidFill>
              </a:rPr>
              <a:t> </a:t>
            </a:r>
            <a:r>
              <a:rPr lang="en" sz="1100">
                <a:solidFill>
                  <a:srgbClr val="7F007F"/>
                </a:solidFill>
              </a:rPr>
              <a:t>of</a:t>
            </a:r>
            <a:r>
              <a:rPr lang="en" sz="1100">
                <a:solidFill>
                  <a:schemeClr val="dk1"/>
                </a:solidFill>
              </a:rPr>
              <a:t> tColor, </a:t>
            </a:r>
            <a:r>
              <a:rPr lang="en" sz="1100">
                <a:solidFill>
                  <a:srgbClr val="7F007F"/>
                </a:solidFill>
              </a:rPr>
              <a:t>item</a:t>
            </a:r>
            <a:r>
              <a:rPr lang="en" sz="1100">
                <a:solidFill>
                  <a:schemeClr val="dk1"/>
                </a:solidFill>
              </a:rPr>
              <a:t> </a:t>
            </a:r>
            <a:r>
              <a:rPr lang="en" sz="1100">
                <a:solidFill>
                  <a:srgbClr val="00007F"/>
                </a:solidFill>
              </a:rPr>
              <a:t>4</a:t>
            </a:r>
            <a:r>
              <a:rPr lang="en" sz="1100">
                <a:solidFill>
                  <a:schemeClr val="dk1"/>
                </a:solidFill>
              </a:rPr>
              <a:t> </a:t>
            </a:r>
            <a:r>
              <a:rPr lang="en" sz="1100">
                <a:solidFill>
                  <a:srgbClr val="7F007F"/>
                </a:solidFill>
              </a:rPr>
              <a:t>of</a:t>
            </a:r>
            <a:r>
              <a:rPr lang="en" sz="1100">
                <a:solidFill>
                  <a:schemeClr val="dk1"/>
                </a:solidFill>
              </a:rPr>
              <a:t> tColor)</a:t>
            </a:r>
            <a:endParaRPr sz="1100">
              <a:solidFill>
                <a:schemeClr val="dk1"/>
              </a:solidFill>
            </a:endParaRPr>
          </a:p>
          <a:p>
            <a:pPr indent="-28575" lvl="0" marL="0" rtl="0" algn="l">
              <a:spcBef>
                <a:spcPts val="0"/>
              </a:spcBef>
              <a:spcAft>
                <a:spcPts val="0"/>
              </a:spcAft>
              <a:buNone/>
            </a:pPr>
            <a:r>
              <a:rPr b="1" lang="en" sz="1100">
                <a:solidFill>
                  <a:schemeClr val="dk1"/>
                </a:solidFill>
              </a:rPr>
              <a:t>    else</a:t>
            </a:r>
            <a:endParaRPr b="1" sz="1100">
              <a:solidFill>
                <a:schemeClr val="dk1"/>
              </a:solidFill>
            </a:endParaRPr>
          </a:p>
          <a:p>
            <a:pPr indent="-28575" lvl="0" marL="0" rtl="0" algn="l">
              <a:spcBef>
                <a:spcPts val="0"/>
              </a:spcBef>
              <a:spcAft>
                <a:spcPts val="0"/>
              </a:spcAft>
              <a:buNone/>
            </a:pPr>
            <a:r>
              <a:rPr b="1" lang="en" sz="1100">
                <a:solidFill>
                  <a:srgbClr val="7F7F00"/>
                </a:solidFill>
              </a:rPr>
              <a:t>        return</a:t>
            </a:r>
            <a:r>
              <a:rPr lang="en" sz="1100">
                <a:solidFill>
                  <a:schemeClr val="dk1"/>
                </a:solidFill>
              </a:rPr>
              <a:t> </a:t>
            </a:r>
            <a:r>
              <a:rPr lang="en" sz="1100">
                <a:solidFill>
                  <a:srgbClr val="7F007F"/>
                </a:solidFill>
              </a:rPr>
              <a:t>format</a:t>
            </a:r>
            <a:r>
              <a:rPr lang="en" sz="1100">
                <a:solidFill>
                  <a:schemeClr val="dk1"/>
                </a:solidFill>
              </a:rPr>
              <a:t>(</a:t>
            </a:r>
            <a:r>
              <a:rPr lang="en" sz="1100">
                <a:solidFill>
                  <a:srgbClr val="00007F"/>
                </a:solidFill>
              </a:rPr>
              <a:t>"#%02x%02x%02x"</a:t>
            </a:r>
            <a:r>
              <a:rPr lang="en" sz="1100">
                <a:solidFill>
                  <a:schemeClr val="dk1"/>
                </a:solidFill>
              </a:rPr>
              <a:t>, </a:t>
            </a:r>
            <a:r>
              <a:rPr lang="en" sz="1100">
                <a:solidFill>
                  <a:srgbClr val="7F007F"/>
                </a:solidFill>
              </a:rPr>
              <a:t>item</a:t>
            </a:r>
            <a:r>
              <a:rPr lang="en" sz="1100">
                <a:solidFill>
                  <a:schemeClr val="dk1"/>
                </a:solidFill>
              </a:rPr>
              <a:t> </a:t>
            </a:r>
            <a:r>
              <a:rPr lang="en" sz="1100">
                <a:solidFill>
                  <a:srgbClr val="00007F"/>
                </a:solidFill>
              </a:rPr>
              <a:t>1</a:t>
            </a:r>
            <a:r>
              <a:rPr lang="en" sz="1100">
                <a:solidFill>
                  <a:schemeClr val="dk1"/>
                </a:solidFill>
              </a:rPr>
              <a:t> </a:t>
            </a:r>
            <a:r>
              <a:rPr lang="en" sz="1100">
                <a:solidFill>
                  <a:srgbClr val="7F007F"/>
                </a:solidFill>
              </a:rPr>
              <a:t>of</a:t>
            </a:r>
            <a:r>
              <a:rPr lang="en" sz="1100">
                <a:solidFill>
                  <a:schemeClr val="dk1"/>
                </a:solidFill>
              </a:rPr>
              <a:t> tColor, </a:t>
            </a:r>
            <a:r>
              <a:rPr lang="en" sz="1100">
                <a:solidFill>
                  <a:srgbClr val="7F007F"/>
                </a:solidFill>
              </a:rPr>
              <a:t>item</a:t>
            </a:r>
            <a:r>
              <a:rPr lang="en" sz="1100">
                <a:solidFill>
                  <a:schemeClr val="dk1"/>
                </a:solidFill>
              </a:rPr>
              <a:t> </a:t>
            </a:r>
            <a:r>
              <a:rPr lang="en" sz="1100">
                <a:solidFill>
                  <a:srgbClr val="00007F"/>
                </a:solidFill>
              </a:rPr>
              <a:t>2</a:t>
            </a:r>
            <a:r>
              <a:rPr lang="en" sz="1100">
                <a:solidFill>
                  <a:schemeClr val="dk1"/>
                </a:solidFill>
              </a:rPr>
              <a:t> </a:t>
            </a:r>
            <a:r>
              <a:rPr lang="en" sz="1100">
                <a:solidFill>
                  <a:srgbClr val="7F007F"/>
                </a:solidFill>
              </a:rPr>
              <a:t>of</a:t>
            </a:r>
            <a:r>
              <a:rPr lang="en" sz="1100">
                <a:solidFill>
                  <a:schemeClr val="dk1"/>
                </a:solidFill>
              </a:rPr>
              <a:t> tColor, </a:t>
            </a:r>
            <a:r>
              <a:rPr lang="en" sz="1100">
                <a:solidFill>
                  <a:srgbClr val="7F007F"/>
                </a:solidFill>
              </a:rPr>
              <a:t>item</a:t>
            </a:r>
            <a:r>
              <a:rPr lang="en" sz="1100">
                <a:solidFill>
                  <a:schemeClr val="dk1"/>
                </a:solidFill>
              </a:rPr>
              <a:t> </a:t>
            </a:r>
            <a:r>
              <a:rPr lang="en" sz="1100">
                <a:solidFill>
                  <a:srgbClr val="00007F"/>
                </a:solidFill>
              </a:rPr>
              <a:t>3</a:t>
            </a:r>
            <a:r>
              <a:rPr lang="en" sz="1100">
                <a:solidFill>
                  <a:schemeClr val="dk1"/>
                </a:solidFill>
              </a:rPr>
              <a:t> </a:t>
            </a:r>
            <a:r>
              <a:rPr lang="en" sz="1100">
                <a:solidFill>
                  <a:srgbClr val="7F007F"/>
                </a:solidFill>
              </a:rPr>
              <a:t>of</a:t>
            </a:r>
            <a:r>
              <a:rPr lang="en" sz="1100">
                <a:solidFill>
                  <a:schemeClr val="dk1"/>
                </a:solidFill>
              </a:rPr>
              <a:t> tColor)</a:t>
            </a:r>
            <a:endParaRPr sz="1100">
              <a:solidFill>
                <a:schemeClr val="dk1"/>
              </a:solidFill>
            </a:endParaRPr>
          </a:p>
          <a:p>
            <a:pPr indent="-28575" lvl="0" marL="0" rtl="0" algn="l">
              <a:spcBef>
                <a:spcPts val="0"/>
              </a:spcBef>
              <a:spcAft>
                <a:spcPts val="0"/>
              </a:spcAft>
              <a:buNone/>
            </a:pPr>
            <a:r>
              <a:rPr b="1" lang="en" sz="1100">
                <a:solidFill>
                  <a:schemeClr val="dk1"/>
                </a:solidFill>
              </a:rPr>
              <a:t>    end</a:t>
            </a:r>
            <a:r>
              <a:rPr lang="en" sz="1100">
                <a:solidFill>
                  <a:schemeClr val="dk1"/>
                </a:solidFill>
              </a:rPr>
              <a:t> </a:t>
            </a:r>
            <a:r>
              <a:rPr b="1" lang="en" sz="1100">
                <a:solidFill>
                  <a:schemeClr val="dk1"/>
                </a:solidFill>
              </a:rPr>
              <a:t>if</a:t>
            </a:r>
            <a:endParaRPr b="1" sz="1100">
              <a:solidFill>
                <a:schemeClr val="dk1"/>
              </a:solidFill>
            </a:endParaRPr>
          </a:p>
          <a:p>
            <a:pPr indent="-28575" lvl="0" marL="0" rtl="0" algn="l">
              <a:spcBef>
                <a:spcPts val="0"/>
              </a:spcBef>
              <a:spcAft>
                <a:spcPts val="0"/>
              </a:spcAft>
              <a:buNone/>
            </a:pPr>
            <a:r>
              <a:rPr b="1" lang="en" sz="1100">
                <a:solidFill>
                  <a:schemeClr val="dk1"/>
                </a:solidFill>
              </a:rPr>
              <a:t>end</a:t>
            </a:r>
            <a:r>
              <a:rPr lang="en" sz="1100">
                <a:solidFill>
                  <a:schemeClr val="dk1"/>
                </a:solidFill>
              </a:rPr>
              <a:t> _HexColor</a:t>
            </a:r>
            <a:endParaRPr b="1" sz="1100">
              <a:solidFill>
                <a:srgbClr val="7F7F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Google Shape;154;p27"/>
          <p:cNvSpPr txBox="1"/>
          <p:nvPr>
            <p:ph type="title"/>
          </p:nvPr>
        </p:nvSpPr>
        <p:spPr>
          <a:xfrm>
            <a:off x="1520600" y="445025"/>
            <a:ext cx="7116300" cy="58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Chart </a:t>
            </a:r>
            <a:r>
              <a:rPr lang="en"/>
              <a:t>Callbacks</a:t>
            </a:r>
            <a:endParaRPr/>
          </a:p>
        </p:txBody>
      </p:sp>
      <p:sp>
        <p:nvSpPr>
          <p:cNvPr id="155" name="Google Shape;155;p27"/>
          <p:cNvSpPr txBox="1"/>
          <p:nvPr>
            <p:ph idx="1" type="body"/>
          </p:nvPr>
        </p:nvSpPr>
        <p:spPr>
          <a:xfrm>
            <a:off x="1520725" y="1531125"/>
            <a:ext cx="7116300" cy="346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434343"/>
                </a:solidFill>
                <a:highlight>
                  <a:srgbClr val="FFFFFF"/>
                </a:highlight>
              </a:rPr>
              <a:t>The javascriptHandlers of the browser widget are handlers that can be called from JavaScript via the global liveCode object. Our template implements two callbacks to provide user interaction with the chart. </a:t>
            </a:r>
            <a:endParaRPr>
              <a:solidFill>
                <a:srgbClr val="434343"/>
              </a:solidFill>
              <a:highlight>
                <a:srgbClr val="FFFFFF"/>
              </a:highlight>
            </a:endParaRPr>
          </a:p>
          <a:p>
            <a:pPr indent="0" lvl="0" marL="0" rtl="0" algn="l">
              <a:spcBef>
                <a:spcPts val="1600"/>
              </a:spcBef>
              <a:spcAft>
                <a:spcPts val="0"/>
              </a:spcAft>
              <a:buNone/>
            </a:pPr>
            <a:r>
              <a:rPr lang="en">
                <a:solidFill>
                  <a:srgbClr val="434343"/>
                </a:solidFill>
                <a:highlight>
                  <a:srgbClr val="FFFFFF"/>
                </a:highlight>
              </a:rPr>
              <a:t>Open the property inspector for the javavascriptHandlers to: </a:t>
            </a:r>
            <a:endParaRPr>
              <a:solidFill>
                <a:srgbClr val="434343"/>
              </a:solidFill>
              <a:highlight>
                <a:srgbClr val="FFFFFF"/>
              </a:highlight>
            </a:endParaRPr>
          </a:p>
          <a:p>
            <a:pPr indent="0" lvl="0" marL="0" rtl="0" algn="l">
              <a:spcBef>
                <a:spcPts val="1600"/>
              </a:spcBef>
              <a:spcAft>
                <a:spcPts val="0"/>
              </a:spcAft>
              <a:buNone/>
            </a:pPr>
            <a:r>
              <a:rPr lang="en">
                <a:solidFill>
                  <a:srgbClr val="434343"/>
                </a:solidFill>
                <a:highlight>
                  <a:srgbClr val="FFFFFF"/>
                </a:highlight>
              </a:rPr>
              <a:t>elementHover</a:t>
            </a:r>
            <a:endParaRPr>
              <a:solidFill>
                <a:srgbClr val="434343"/>
              </a:solidFill>
              <a:highlight>
                <a:srgbClr val="FFFFFF"/>
              </a:highlight>
            </a:endParaRPr>
          </a:p>
          <a:p>
            <a:pPr indent="0" lvl="0" marL="0" rtl="0" algn="l">
              <a:spcBef>
                <a:spcPts val="1600"/>
              </a:spcBef>
              <a:spcAft>
                <a:spcPts val="1600"/>
              </a:spcAft>
              <a:buNone/>
            </a:pPr>
            <a:r>
              <a:rPr lang="en">
                <a:solidFill>
                  <a:srgbClr val="434343"/>
                </a:solidFill>
                <a:highlight>
                  <a:srgbClr val="FFFFFF"/>
                </a:highlight>
              </a:rPr>
              <a:t>elementClicked</a:t>
            </a:r>
            <a:endParaRPr>
              <a:solidFill>
                <a:srgbClr val="434343"/>
              </a:solidFill>
              <a:highlight>
                <a:srgbClr val="FFFFFF"/>
              </a:high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sp>
        <p:nvSpPr>
          <p:cNvPr id="160" name="Google Shape;160;p28"/>
          <p:cNvSpPr txBox="1"/>
          <p:nvPr>
            <p:ph type="title"/>
          </p:nvPr>
        </p:nvSpPr>
        <p:spPr>
          <a:xfrm>
            <a:off x="1520600" y="445025"/>
            <a:ext cx="7116300" cy="58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Chart Callbacks (cont.)</a:t>
            </a:r>
            <a:endParaRPr/>
          </a:p>
        </p:txBody>
      </p:sp>
      <p:sp>
        <p:nvSpPr>
          <p:cNvPr id="161" name="Google Shape;161;p28"/>
          <p:cNvSpPr txBox="1"/>
          <p:nvPr>
            <p:ph idx="1" type="body"/>
          </p:nvPr>
        </p:nvSpPr>
        <p:spPr>
          <a:xfrm>
            <a:off x="1520725" y="1531125"/>
            <a:ext cx="7116300" cy="346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434343"/>
                </a:solidFill>
                <a:highlight>
                  <a:srgbClr val="FFFFFF"/>
                </a:highlight>
              </a:rPr>
              <a:t>Both</a:t>
            </a:r>
            <a:r>
              <a:rPr lang="en">
                <a:solidFill>
                  <a:srgbClr val="434343"/>
                </a:solidFill>
                <a:highlight>
                  <a:srgbClr val="FFFFFF"/>
                </a:highlight>
              </a:rPr>
              <a:t> handlers have the same four parameters:</a:t>
            </a:r>
            <a:endParaRPr>
              <a:solidFill>
                <a:srgbClr val="434343"/>
              </a:solidFill>
              <a:highlight>
                <a:srgbClr val="FFFFFF"/>
              </a:highlight>
            </a:endParaRPr>
          </a:p>
          <a:p>
            <a:pPr indent="-342900" lvl="0" marL="457200" rtl="0" algn="l">
              <a:spcBef>
                <a:spcPts val="1600"/>
              </a:spcBef>
              <a:spcAft>
                <a:spcPts val="0"/>
              </a:spcAft>
              <a:buClr>
                <a:srgbClr val="434343"/>
              </a:buClr>
              <a:buSzPts val="1800"/>
              <a:buChar char="-"/>
            </a:pPr>
            <a:r>
              <a:rPr lang="en">
                <a:solidFill>
                  <a:srgbClr val="434343"/>
                </a:solidFill>
                <a:highlight>
                  <a:srgbClr val="FFFFFF"/>
                </a:highlight>
              </a:rPr>
              <a:t>pDatasetIndex: the index of the dataset the mouse is over</a:t>
            </a:r>
            <a:endParaRPr>
              <a:solidFill>
                <a:srgbClr val="434343"/>
              </a:solidFill>
              <a:highlight>
                <a:srgbClr val="FFFFFF"/>
              </a:highlight>
            </a:endParaRPr>
          </a:p>
          <a:p>
            <a:pPr indent="-342900" lvl="0" marL="457200" rtl="0" algn="l">
              <a:spcBef>
                <a:spcPts val="0"/>
              </a:spcBef>
              <a:spcAft>
                <a:spcPts val="0"/>
              </a:spcAft>
              <a:buClr>
                <a:srgbClr val="434343"/>
              </a:buClr>
              <a:buSzPts val="1800"/>
              <a:buChar char="-"/>
            </a:pPr>
            <a:r>
              <a:rPr lang="en">
                <a:solidFill>
                  <a:srgbClr val="434343"/>
                </a:solidFill>
                <a:highlight>
                  <a:srgbClr val="FFFFFF"/>
                </a:highlight>
              </a:rPr>
              <a:t>pDataIndex: the index of the data the mouse is over</a:t>
            </a:r>
            <a:endParaRPr>
              <a:solidFill>
                <a:srgbClr val="434343"/>
              </a:solidFill>
              <a:highlight>
                <a:srgbClr val="FFFFFF"/>
              </a:highlight>
            </a:endParaRPr>
          </a:p>
          <a:p>
            <a:pPr indent="-342900" lvl="0" marL="457200" rtl="0" algn="l">
              <a:spcBef>
                <a:spcPts val="0"/>
              </a:spcBef>
              <a:spcAft>
                <a:spcPts val="0"/>
              </a:spcAft>
              <a:buClr>
                <a:srgbClr val="434343"/>
              </a:buClr>
              <a:buSzPts val="1800"/>
              <a:buChar char="-"/>
            </a:pPr>
            <a:r>
              <a:rPr lang="en">
                <a:solidFill>
                  <a:srgbClr val="434343"/>
                </a:solidFill>
                <a:highlight>
                  <a:srgbClr val="FFFFFF"/>
                </a:highlight>
              </a:rPr>
              <a:t>pDatasetLabel: the dataset label if there is one</a:t>
            </a:r>
            <a:endParaRPr>
              <a:solidFill>
                <a:srgbClr val="434343"/>
              </a:solidFill>
              <a:highlight>
                <a:srgbClr val="FFFFFF"/>
              </a:highlight>
            </a:endParaRPr>
          </a:p>
          <a:p>
            <a:pPr indent="-342900" lvl="0" marL="457200" rtl="0" algn="l">
              <a:spcBef>
                <a:spcPts val="0"/>
              </a:spcBef>
              <a:spcAft>
                <a:spcPts val="0"/>
              </a:spcAft>
              <a:buClr>
                <a:srgbClr val="434343"/>
              </a:buClr>
              <a:buSzPts val="1800"/>
              <a:buChar char="-"/>
            </a:pPr>
            <a:r>
              <a:rPr lang="en">
                <a:solidFill>
                  <a:srgbClr val="434343"/>
                </a:solidFill>
                <a:highlight>
                  <a:srgbClr val="FFFFFF"/>
                </a:highlight>
              </a:rPr>
              <a:t>pValue: the element value as JSON. Note that a scalar value is valid JSON so for a bar chart where the bar represents a value of 16 then pValue will be 16 while for a scatter plot where the point </a:t>
            </a:r>
            <a:r>
              <a:rPr lang="en">
                <a:solidFill>
                  <a:srgbClr val="434343"/>
                </a:solidFill>
                <a:highlight>
                  <a:schemeClr val="lt1"/>
                </a:highlight>
              </a:rPr>
              <a:t>represents</a:t>
            </a:r>
            <a:r>
              <a:rPr lang="en">
                <a:solidFill>
                  <a:srgbClr val="434343"/>
                </a:solidFill>
                <a:highlight>
                  <a:srgbClr val="FFFFFF"/>
                </a:highlight>
              </a:rPr>
              <a:t> a value of 9,16 then pValue will be {“x” : 9, “y” : 16}</a:t>
            </a:r>
            <a:endParaRPr>
              <a:solidFill>
                <a:srgbClr val="434343"/>
              </a:solidFill>
              <a:highlight>
                <a:srgbClr val="FFFFFF"/>
              </a:highlight>
            </a:endParaRPr>
          </a:p>
          <a:p>
            <a:pPr indent="0" lvl="0" marL="0" rtl="0" algn="l">
              <a:spcBef>
                <a:spcPts val="1600"/>
              </a:spcBef>
              <a:spcAft>
                <a:spcPts val="1600"/>
              </a:spcAft>
              <a:buNone/>
            </a:pPr>
            <a:r>
              <a:t/>
            </a:r>
            <a:endParaRPr>
              <a:solidFill>
                <a:srgbClr val="434343"/>
              </a:solidFill>
              <a:highlight>
                <a:srgbClr val="FFFFFF"/>
              </a:highlight>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Google Shape;166;p29"/>
          <p:cNvSpPr txBox="1"/>
          <p:nvPr>
            <p:ph type="title"/>
          </p:nvPr>
        </p:nvSpPr>
        <p:spPr>
          <a:xfrm>
            <a:off x="1520600" y="445025"/>
            <a:ext cx="7116300" cy="99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Chart Playground</a:t>
            </a:r>
            <a:endParaRPr/>
          </a:p>
        </p:txBody>
      </p:sp>
      <p:sp>
        <p:nvSpPr>
          <p:cNvPr id="167" name="Google Shape;167;p29"/>
          <p:cNvSpPr txBox="1"/>
          <p:nvPr>
            <p:ph idx="1" type="body"/>
          </p:nvPr>
        </p:nvSpPr>
        <p:spPr>
          <a:xfrm>
            <a:off x="1520725" y="1531125"/>
            <a:ext cx="7116300" cy="346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434343"/>
                </a:solidFill>
                <a:highlight>
                  <a:srgbClr val="FFFFFF"/>
                </a:highlight>
              </a:rPr>
              <a:t>The chart playground will use a folder of JSON files. Each file will contain all the information required for a chart. Use the provided playground folder as a starting point.</a:t>
            </a:r>
            <a:endParaRPr>
              <a:solidFill>
                <a:srgbClr val="434343"/>
              </a:solidFill>
              <a:highlight>
                <a:srgbClr val="FFFFFF"/>
              </a:highlight>
            </a:endParaRPr>
          </a:p>
          <a:p>
            <a:pPr indent="0" lvl="0" marL="0" rtl="0" algn="l">
              <a:spcBef>
                <a:spcPts val="1600"/>
              </a:spcBef>
              <a:spcAft>
                <a:spcPts val="0"/>
              </a:spcAft>
              <a:buNone/>
            </a:pPr>
            <a:r>
              <a:rPr lang="en">
                <a:solidFill>
                  <a:srgbClr val="434343"/>
                </a:solidFill>
                <a:highlight>
                  <a:srgbClr val="FFFFFF"/>
                </a:highlight>
              </a:rPr>
              <a:t>If you haven’t yet done so save the stack with the chart object on it and then copy the playground folder next to the file.</a:t>
            </a:r>
            <a:endParaRPr>
              <a:solidFill>
                <a:srgbClr val="434343"/>
              </a:solidFill>
              <a:highlight>
                <a:srgbClr val="FFFFFF"/>
              </a:highlight>
            </a:endParaRPr>
          </a:p>
          <a:p>
            <a:pPr indent="-342900" lvl="0" marL="457200" rtl="0" algn="l">
              <a:spcBef>
                <a:spcPts val="1600"/>
              </a:spcBef>
              <a:spcAft>
                <a:spcPts val="0"/>
              </a:spcAft>
              <a:buClr>
                <a:srgbClr val="434343"/>
              </a:buClr>
              <a:buSzPts val="1800"/>
              <a:buChar char="●"/>
            </a:pPr>
            <a:r>
              <a:rPr lang="en">
                <a:solidFill>
                  <a:srgbClr val="434343"/>
                </a:solidFill>
                <a:highlight>
                  <a:srgbClr val="FFFFFF"/>
                </a:highlight>
              </a:rPr>
              <a:t>From the tools palette drag an option menu</a:t>
            </a:r>
            <a:endParaRPr>
              <a:solidFill>
                <a:srgbClr val="434343"/>
              </a:solidFill>
              <a:highlight>
                <a:srgbClr val="FFFFFF"/>
              </a:highlight>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Google Shape;172;p30"/>
          <p:cNvSpPr txBox="1"/>
          <p:nvPr>
            <p:ph type="title"/>
          </p:nvPr>
        </p:nvSpPr>
        <p:spPr>
          <a:xfrm>
            <a:off x="1520600" y="445025"/>
            <a:ext cx="7116300" cy="58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Playground Button</a:t>
            </a:r>
            <a:endParaRPr/>
          </a:p>
        </p:txBody>
      </p:sp>
      <p:sp>
        <p:nvSpPr>
          <p:cNvPr id="173" name="Google Shape;173;p30"/>
          <p:cNvSpPr txBox="1"/>
          <p:nvPr/>
        </p:nvSpPr>
        <p:spPr>
          <a:xfrm>
            <a:off x="1520725" y="1024128"/>
            <a:ext cx="7369200" cy="3813000"/>
          </a:xfrm>
          <a:prstGeom prst="rect">
            <a:avLst/>
          </a:prstGeom>
          <a:solidFill>
            <a:srgbClr val="EFEFEF"/>
          </a:solidFill>
          <a:ln cap="rnd"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28575" lvl="0" marL="0" rtl="0" algn="l">
              <a:spcBef>
                <a:spcPts val="0"/>
              </a:spcBef>
              <a:spcAft>
                <a:spcPts val="0"/>
              </a:spcAft>
              <a:buNone/>
            </a:pPr>
            <a:r>
              <a:rPr b="1" lang="en" sz="1100">
                <a:solidFill>
                  <a:schemeClr val="dk1"/>
                </a:solidFill>
              </a:rPr>
              <a:t>on</a:t>
            </a:r>
            <a:r>
              <a:rPr lang="en" sz="1100">
                <a:solidFill>
                  <a:schemeClr val="dk1"/>
                </a:solidFill>
              </a:rPr>
              <a:t> mouseDown</a:t>
            </a:r>
            <a:endParaRPr sz="1100">
              <a:solidFill>
                <a:schemeClr val="dk1"/>
              </a:solidFill>
            </a:endParaRPr>
          </a:p>
          <a:p>
            <a:pPr indent="-28575" lvl="0" marL="0" rtl="0" algn="l">
              <a:spcBef>
                <a:spcPts val="0"/>
              </a:spcBef>
              <a:spcAft>
                <a:spcPts val="0"/>
              </a:spcAft>
              <a:buNone/>
            </a:pPr>
            <a:r>
              <a:rPr b="1" lang="en" sz="1100">
                <a:solidFill>
                  <a:srgbClr val="7F7F00"/>
                </a:solidFill>
              </a:rPr>
              <a:t>    local</a:t>
            </a:r>
            <a:r>
              <a:rPr lang="en" sz="1100">
                <a:solidFill>
                  <a:schemeClr val="dk1"/>
                </a:solidFill>
              </a:rPr>
              <a:t> tFiles</a:t>
            </a:r>
            <a:endParaRPr sz="1100">
              <a:solidFill>
                <a:schemeClr val="dk1"/>
              </a:solidFill>
            </a:endParaRPr>
          </a:p>
          <a:p>
            <a:pPr indent="-28575" lvl="0" marL="0" rtl="0" algn="l">
              <a:spcBef>
                <a:spcPts val="0"/>
              </a:spcBef>
              <a:spcAft>
                <a:spcPts val="0"/>
              </a:spcAft>
              <a:buNone/>
            </a:pPr>
            <a:r>
              <a:rPr b="1" lang="en" sz="1100">
                <a:solidFill>
                  <a:srgbClr val="7F7F00"/>
                </a:solidFill>
              </a:rPr>
              <a:t>    put</a:t>
            </a:r>
            <a:r>
              <a:rPr lang="en" sz="1100">
                <a:solidFill>
                  <a:schemeClr val="dk1"/>
                </a:solidFill>
              </a:rPr>
              <a:t> </a:t>
            </a:r>
            <a:r>
              <a:rPr lang="en" sz="1100">
                <a:solidFill>
                  <a:srgbClr val="7F007F"/>
                </a:solidFill>
              </a:rPr>
              <a:t>files</a:t>
            </a:r>
            <a:r>
              <a:rPr lang="en" sz="1100">
                <a:solidFill>
                  <a:schemeClr val="dk1"/>
                </a:solidFill>
              </a:rPr>
              <a:t>(_PlaygroundPath()) </a:t>
            </a:r>
            <a:r>
              <a:rPr lang="en" sz="1100">
                <a:solidFill>
                  <a:srgbClr val="7F007F"/>
                </a:solidFill>
              </a:rPr>
              <a:t>into</a:t>
            </a:r>
            <a:r>
              <a:rPr lang="en" sz="1100">
                <a:solidFill>
                  <a:schemeClr val="dk1"/>
                </a:solidFill>
              </a:rPr>
              <a:t> tFiles</a:t>
            </a:r>
            <a:endParaRPr sz="1100">
              <a:solidFill>
                <a:schemeClr val="dk1"/>
              </a:solidFill>
            </a:endParaRPr>
          </a:p>
          <a:p>
            <a:pPr indent="-28575" lvl="0" marL="0" rtl="0" algn="l">
              <a:spcBef>
                <a:spcPts val="0"/>
              </a:spcBef>
              <a:spcAft>
                <a:spcPts val="0"/>
              </a:spcAft>
              <a:buNone/>
            </a:pPr>
            <a:r>
              <a:rPr b="1" lang="en" sz="1100">
                <a:solidFill>
                  <a:srgbClr val="7F7F00"/>
                </a:solidFill>
              </a:rPr>
              <a:t>    filter</a:t>
            </a:r>
            <a:r>
              <a:rPr lang="en" sz="1100">
                <a:solidFill>
                  <a:schemeClr val="dk1"/>
                </a:solidFill>
              </a:rPr>
              <a:t> tFiles </a:t>
            </a:r>
            <a:r>
              <a:rPr lang="en" sz="1100">
                <a:solidFill>
                  <a:srgbClr val="7F007F"/>
                </a:solidFill>
              </a:rPr>
              <a:t>with</a:t>
            </a:r>
            <a:r>
              <a:rPr lang="en" sz="1100">
                <a:solidFill>
                  <a:schemeClr val="dk1"/>
                </a:solidFill>
              </a:rPr>
              <a:t> </a:t>
            </a:r>
            <a:r>
              <a:rPr lang="en" sz="1100">
                <a:solidFill>
                  <a:srgbClr val="00007F"/>
                </a:solidFill>
              </a:rPr>
              <a:t>"*.json"</a:t>
            </a:r>
            <a:endParaRPr sz="1100">
              <a:solidFill>
                <a:srgbClr val="00007F"/>
              </a:solidFill>
            </a:endParaRPr>
          </a:p>
          <a:p>
            <a:pPr indent="-28575" lvl="0" marL="0" rtl="0" algn="l">
              <a:spcBef>
                <a:spcPts val="0"/>
              </a:spcBef>
              <a:spcAft>
                <a:spcPts val="0"/>
              </a:spcAft>
              <a:buNone/>
            </a:pPr>
            <a:r>
              <a:rPr b="1" lang="en" sz="1100">
                <a:solidFill>
                  <a:srgbClr val="7F7F00"/>
                </a:solidFill>
              </a:rPr>
              <a:t>    replace</a:t>
            </a:r>
            <a:r>
              <a:rPr lang="en" sz="1100">
                <a:solidFill>
                  <a:schemeClr val="dk1"/>
                </a:solidFill>
              </a:rPr>
              <a:t> </a:t>
            </a:r>
            <a:r>
              <a:rPr lang="en" sz="1100">
                <a:solidFill>
                  <a:srgbClr val="00007F"/>
                </a:solidFill>
              </a:rPr>
              <a:t>".json"</a:t>
            </a:r>
            <a:r>
              <a:rPr lang="en" sz="1100">
                <a:solidFill>
                  <a:schemeClr val="dk1"/>
                </a:solidFill>
              </a:rPr>
              <a:t> </a:t>
            </a:r>
            <a:r>
              <a:rPr lang="en" sz="1100">
                <a:solidFill>
                  <a:srgbClr val="7F007F"/>
                </a:solidFill>
              </a:rPr>
              <a:t>with</a:t>
            </a:r>
            <a:r>
              <a:rPr lang="en" sz="1100">
                <a:solidFill>
                  <a:schemeClr val="dk1"/>
                </a:solidFill>
              </a:rPr>
              <a:t> </a:t>
            </a:r>
            <a:r>
              <a:rPr lang="en" sz="1100">
                <a:solidFill>
                  <a:srgbClr val="7F007F"/>
                </a:solidFill>
              </a:rPr>
              <a:t>empty</a:t>
            </a:r>
            <a:r>
              <a:rPr lang="en" sz="1100">
                <a:solidFill>
                  <a:schemeClr val="dk1"/>
                </a:solidFill>
              </a:rPr>
              <a:t> </a:t>
            </a:r>
            <a:r>
              <a:rPr lang="en" sz="1100">
                <a:solidFill>
                  <a:srgbClr val="7F007F"/>
                </a:solidFill>
              </a:rPr>
              <a:t>in</a:t>
            </a:r>
            <a:r>
              <a:rPr lang="en" sz="1100">
                <a:solidFill>
                  <a:schemeClr val="dk1"/>
                </a:solidFill>
              </a:rPr>
              <a:t> tFiles</a:t>
            </a:r>
            <a:endParaRPr sz="1100">
              <a:solidFill>
                <a:schemeClr val="dk1"/>
              </a:solidFill>
            </a:endParaRPr>
          </a:p>
          <a:p>
            <a:pPr indent="-28575" lvl="0" marL="0" rtl="0" algn="l">
              <a:spcBef>
                <a:spcPts val="0"/>
              </a:spcBef>
              <a:spcAft>
                <a:spcPts val="0"/>
              </a:spcAft>
              <a:buNone/>
            </a:pPr>
            <a:r>
              <a:rPr b="1" lang="en" sz="1100">
                <a:solidFill>
                  <a:srgbClr val="7F7F00"/>
                </a:solidFill>
              </a:rPr>
              <a:t>    sort</a:t>
            </a:r>
            <a:r>
              <a:rPr lang="en" sz="1100">
                <a:solidFill>
                  <a:schemeClr val="dk1"/>
                </a:solidFill>
              </a:rPr>
              <a:t> tFiles</a:t>
            </a:r>
            <a:endParaRPr sz="1100">
              <a:solidFill>
                <a:schemeClr val="dk1"/>
              </a:solidFill>
            </a:endParaRPr>
          </a:p>
          <a:p>
            <a:pPr indent="-28575" lvl="0" marL="0" rtl="0" algn="l">
              <a:spcBef>
                <a:spcPts val="0"/>
              </a:spcBef>
              <a:spcAft>
                <a:spcPts val="0"/>
              </a:spcAft>
              <a:buNone/>
            </a:pPr>
            <a:r>
              <a:rPr b="1" lang="en" sz="1100">
                <a:solidFill>
                  <a:srgbClr val="7F7F00"/>
                </a:solidFill>
              </a:rPr>
              <a:t>    set</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007F7F"/>
                </a:solidFill>
              </a:rPr>
              <a:t>text</a:t>
            </a:r>
            <a:r>
              <a:rPr lang="en" sz="1100">
                <a:solidFill>
                  <a:schemeClr val="dk1"/>
                </a:solidFill>
              </a:rPr>
              <a:t> </a:t>
            </a:r>
            <a:r>
              <a:rPr lang="en" sz="1100">
                <a:solidFill>
                  <a:srgbClr val="7F007F"/>
                </a:solidFill>
              </a:rPr>
              <a:t>of</a:t>
            </a:r>
            <a:r>
              <a:rPr lang="en" sz="1100">
                <a:solidFill>
                  <a:schemeClr val="dk1"/>
                </a:solidFill>
              </a:rPr>
              <a:t> </a:t>
            </a:r>
            <a:r>
              <a:rPr lang="en" sz="1100">
                <a:solidFill>
                  <a:srgbClr val="7F007F"/>
                </a:solidFill>
              </a:rPr>
              <a:t>me</a:t>
            </a:r>
            <a:r>
              <a:rPr lang="en" sz="1100">
                <a:solidFill>
                  <a:schemeClr val="dk1"/>
                </a:solidFill>
              </a:rPr>
              <a:t> </a:t>
            </a:r>
            <a:r>
              <a:rPr lang="en" sz="1100">
                <a:solidFill>
                  <a:srgbClr val="7F007F"/>
                </a:solidFill>
              </a:rPr>
              <a:t>to</a:t>
            </a:r>
            <a:r>
              <a:rPr lang="en" sz="1100">
                <a:solidFill>
                  <a:schemeClr val="dk1"/>
                </a:solidFill>
              </a:rPr>
              <a:t> tFiles</a:t>
            </a:r>
            <a:endParaRPr sz="1100">
              <a:solidFill>
                <a:schemeClr val="dk1"/>
              </a:solidFill>
            </a:endParaRPr>
          </a:p>
          <a:p>
            <a:pPr indent="-28575" lvl="0" marL="0" rtl="0" algn="l">
              <a:spcBef>
                <a:spcPts val="0"/>
              </a:spcBef>
              <a:spcAft>
                <a:spcPts val="0"/>
              </a:spcAft>
              <a:buNone/>
            </a:pPr>
            <a:r>
              <a:rPr b="1" lang="en" sz="1100">
                <a:solidFill>
                  <a:schemeClr val="dk1"/>
                </a:solidFill>
              </a:rPr>
              <a:t>end</a:t>
            </a:r>
            <a:r>
              <a:rPr lang="en" sz="1100">
                <a:solidFill>
                  <a:schemeClr val="dk1"/>
                </a:solidFill>
              </a:rPr>
              <a:t> mouseDown</a:t>
            </a:r>
            <a:endParaRPr sz="1100">
              <a:solidFill>
                <a:schemeClr val="dk1"/>
              </a:solidFill>
            </a:endParaRPr>
          </a:p>
          <a:p>
            <a:pPr indent="-28575" lvl="0" marL="0" rtl="0" algn="l">
              <a:spcBef>
                <a:spcPts val="0"/>
              </a:spcBef>
              <a:spcAft>
                <a:spcPts val="0"/>
              </a:spcAft>
              <a:buNone/>
            </a:pPr>
            <a:r>
              <a:t/>
            </a:r>
            <a:endParaRPr sz="1100">
              <a:solidFill>
                <a:schemeClr val="dk1"/>
              </a:solidFill>
            </a:endParaRPr>
          </a:p>
          <a:p>
            <a:pPr indent="-28575" lvl="0" marL="0" rtl="0" algn="l">
              <a:spcBef>
                <a:spcPts val="0"/>
              </a:spcBef>
              <a:spcAft>
                <a:spcPts val="0"/>
              </a:spcAft>
              <a:buNone/>
            </a:pPr>
            <a:r>
              <a:rPr b="1" lang="en" sz="1100">
                <a:solidFill>
                  <a:schemeClr val="dk1"/>
                </a:solidFill>
              </a:rPr>
              <a:t>on</a:t>
            </a:r>
            <a:r>
              <a:rPr lang="en" sz="1100">
                <a:solidFill>
                  <a:schemeClr val="dk1"/>
                </a:solidFill>
              </a:rPr>
              <a:t> menuPick pWhich</a:t>
            </a:r>
            <a:endParaRPr sz="1100">
              <a:solidFill>
                <a:schemeClr val="dk1"/>
              </a:solidFill>
            </a:endParaRPr>
          </a:p>
          <a:p>
            <a:pPr indent="-28575" lvl="0" marL="0" rtl="0" algn="l">
              <a:spcBef>
                <a:spcPts val="0"/>
              </a:spcBef>
              <a:spcAft>
                <a:spcPts val="0"/>
              </a:spcAft>
              <a:buNone/>
            </a:pPr>
            <a:r>
              <a:rPr b="1" lang="en" sz="1100">
                <a:solidFill>
                  <a:srgbClr val="7F7F00"/>
                </a:solidFill>
              </a:rPr>
              <a:t>    local</a:t>
            </a:r>
            <a:r>
              <a:rPr lang="en" sz="1100">
                <a:solidFill>
                  <a:schemeClr val="dk1"/>
                </a:solidFill>
              </a:rPr>
              <a:t> tJSON, tArray</a:t>
            </a:r>
            <a:endParaRPr sz="1100">
              <a:solidFill>
                <a:schemeClr val="dk1"/>
              </a:solidFill>
            </a:endParaRPr>
          </a:p>
          <a:p>
            <a:pPr indent="-28575" lvl="0" marL="0" rtl="0" algn="l">
              <a:spcBef>
                <a:spcPts val="0"/>
              </a:spcBef>
              <a:spcAft>
                <a:spcPts val="0"/>
              </a:spcAft>
              <a:buNone/>
            </a:pPr>
            <a:r>
              <a:rPr b="1" lang="en" sz="1100">
                <a:solidFill>
                  <a:srgbClr val="7F7F00"/>
                </a:solidFill>
              </a:rPr>
              <a:t>    put</a:t>
            </a:r>
            <a:r>
              <a:rPr lang="en" sz="1100">
                <a:solidFill>
                  <a:schemeClr val="dk1"/>
                </a:solidFill>
              </a:rPr>
              <a:t> </a:t>
            </a:r>
            <a:r>
              <a:rPr lang="en" sz="1100">
                <a:solidFill>
                  <a:srgbClr val="7F007F"/>
                </a:solidFill>
              </a:rPr>
              <a:t>url</a:t>
            </a:r>
            <a:r>
              <a:rPr lang="en" sz="1100">
                <a:solidFill>
                  <a:schemeClr val="dk1"/>
                </a:solidFill>
              </a:rPr>
              <a:t> (</a:t>
            </a:r>
            <a:r>
              <a:rPr lang="en" sz="1100">
                <a:solidFill>
                  <a:srgbClr val="00007F"/>
                </a:solidFill>
              </a:rPr>
              <a:t>"binfile:"</a:t>
            </a:r>
            <a:r>
              <a:rPr lang="en" sz="1100">
                <a:solidFill>
                  <a:schemeClr val="dk1"/>
                </a:solidFill>
              </a:rPr>
              <a:t> &amp; _PlaygroundPath() &amp; </a:t>
            </a:r>
            <a:r>
              <a:rPr lang="en" sz="1100">
                <a:solidFill>
                  <a:srgbClr val="00007F"/>
                </a:solidFill>
              </a:rPr>
              <a:t>"/"</a:t>
            </a:r>
            <a:r>
              <a:rPr lang="en" sz="1100">
                <a:solidFill>
                  <a:schemeClr val="dk1"/>
                </a:solidFill>
              </a:rPr>
              <a:t> &amp; pWhich &amp; </a:t>
            </a:r>
            <a:r>
              <a:rPr lang="en" sz="1100">
                <a:solidFill>
                  <a:srgbClr val="00007F"/>
                </a:solidFill>
              </a:rPr>
              <a:t>".json"</a:t>
            </a:r>
            <a:r>
              <a:rPr lang="en" sz="1100">
                <a:solidFill>
                  <a:schemeClr val="dk1"/>
                </a:solidFill>
              </a:rPr>
              <a:t>) </a:t>
            </a:r>
            <a:r>
              <a:rPr lang="en" sz="1100">
                <a:solidFill>
                  <a:srgbClr val="7F007F"/>
                </a:solidFill>
              </a:rPr>
              <a:t>into</a:t>
            </a:r>
            <a:r>
              <a:rPr lang="en" sz="1100">
                <a:solidFill>
                  <a:schemeClr val="dk1"/>
                </a:solidFill>
              </a:rPr>
              <a:t> tJSON</a:t>
            </a:r>
            <a:endParaRPr sz="1100">
              <a:solidFill>
                <a:schemeClr val="dk1"/>
              </a:solidFill>
            </a:endParaRPr>
          </a:p>
          <a:p>
            <a:pPr indent="-28575" lvl="0" marL="0" rtl="0" algn="l">
              <a:spcBef>
                <a:spcPts val="0"/>
              </a:spcBef>
              <a:spcAft>
                <a:spcPts val="0"/>
              </a:spcAft>
              <a:buNone/>
            </a:pPr>
            <a:r>
              <a:rPr b="1" lang="en" sz="1100">
                <a:solidFill>
                  <a:srgbClr val="7F7F00"/>
                </a:solidFill>
              </a:rPr>
              <a:t>    put</a:t>
            </a:r>
            <a:r>
              <a:rPr lang="en" sz="1100">
                <a:solidFill>
                  <a:schemeClr val="dk1"/>
                </a:solidFill>
              </a:rPr>
              <a:t> JSONToArray(tJSON) </a:t>
            </a:r>
            <a:r>
              <a:rPr lang="en" sz="1100">
                <a:solidFill>
                  <a:srgbClr val="7F007F"/>
                </a:solidFill>
              </a:rPr>
              <a:t>into</a:t>
            </a:r>
            <a:r>
              <a:rPr lang="en" sz="1100">
                <a:solidFill>
                  <a:schemeClr val="dk1"/>
                </a:solidFill>
              </a:rPr>
              <a:t> tArray</a:t>
            </a:r>
            <a:endParaRPr sz="1100">
              <a:solidFill>
                <a:schemeClr val="dk1"/>
              </a:solidFill>
            </a:endParaRPr>
          </a:p>
          <a:p>
            <a:pPr indent="-28575" lvl="0" marL="0" rtl="0" algn="l">
              <a:spcBef>
                <a:spcPts val="0"/>
              </a:spcBef>
              <a:spcAft>
                <a:spcPts val="0"/>
              </a:spcAft>
              <a:buNone/>
            </a:pPr>
            <a:r>
              <a:rPr b="1" lang="en" sz="1100">
                <a:solidFill>
                  <a:srgbClr val="7F7F00"/>
                </a:solidFill>
              </a:rPr>
              <a:t>    set</a:t>
            </a:r>
            <a:r>
              <a:rPr lang="en" sz="1100">
                <a:solidFill>
                  <a:schemeClr val="dk1"/>
                </a:solidFill>
              </a:rPr>
              <a:t> </a:t>
            </a:r>
            <a:r>
              <a:rPr lang="en" sz="1100">
                <a:solidFill>
                  <a:srgbClr val="7F007F"/>
                </a:solidFill>
              </a:rPr>
              <a:t>the</a:t>
            </a:r>
            <a:r>
              <a:rPr lang="en" sz="1100">
                <a:solidFill>
                  <a:schemeClr val="dk1"/>
                </a:solidFill>
              </a:rPr>
              <a:t> uChartType </a:t>
            </a:r>
            <a:r>
              <a:rPr lang="en" sz="1100">
                <a:solidFill>
                  <a:srgbClr val="7F007F"/>
                </a:solidFill>
              </a:rPr>
              <a:t>of</a:t>
            </a:r>
            <a:r>
              <a:rPr lang="en" sz="1100">
                <a:solidFill>
                  <a:schemeClr val="dk1"/>
                </a:solidFill>
              </a:rPr>
              <a:t> </a:t>
            </a:r>
            <a:r>
              <a:rPr b="1" lang="en" sz="1100">
                <a:solidFill>
                  <a:srgbClr val="7F7F00"/>
                </a:solidFill>
              </a:rPr>
              <a:t>group</a:t>
            </a:r>
            <a:r>
              <a:rPr lang="en" sz="1100">
                <a:solidFill>
                  <a:schemeClr val="dk1"/>
                </a:solidFill>
              </a:rPr>
              <a:t> </a:t>
            </a:r>
            <a:r>
              <a:rPr lang="en" sz="1100">
                <a:solidFill>
                  <a:srgbClr val="00007F"/>
                </a:solidFill>
              </a:rPr>
              <a:t>"chart"</a:t>
            </a:r>
            <a:r>
              <a:rPr lang="en" sz="1100">
                <a:solidFill>
                  <a:schemeClr val="dk1"/>
                </a:solidFill>
              </a:rPr>
              <a:t> </a:t>
            </a:r>
            <a:r>
              <a:rPr lang="en" sz="1100">
                <a:solidFill>
                  <a:srgbClr val="7F007F"/>
                </a:solidFill>
              </a:rPr>
              <a:t>to</a:t>
            </a:r>
            <a:r>
              <a:rPr lang="en" sz="1100">
                <a:solidFill>
                  <a:schemeClr val="dk1"/>
                </a:solidFill>
              </a:rPr>
              <a:t> tArray[</a:t>
            </a:r>
            <a:r>
              <a:rPr lang="en" sz="1100">
                <a:solidFill>
                  <a:srgbClr val="00007F"/>
                </a:solidFill>
              </a:rPr>
              <a:t>"type"</a:t>
            </a:r>
            <a:r>
              <a:rPr lang="en" sz="1100">
                <a:solidFill>
                  <a:schemeClr val="dk1"/>
                </a:solidFill>
              </a:rPr>
              <a:t>]</a:t>
            </a:r>
            <a:endParaRPr sz="1100">
              <a:solidFill>
                <a:schemeClr val="dk1"/>
              </a:solidFill>
            </a:endParaRPr>
          </a:p>
          <a:p>
            <a:pPr indent="-28575" lvl="0" marL="0" rtl="0" algn="l">
              <a:spcBef>
                <a:spcPts val="0"/>
              </a:spcBef>
              <a:spcAft>
                <a:spcPts val="0"/>
              </a:spcAft>
              <a:buNone/>
            </a:pPr>
            <a:r>
              <a:rPr b="1" lang="en" sz="1100">
                <a:solidFill>
                  <a:srgbClr val="7F7F00"/>
                </a:solidFill>
              </a:rPr>
              <a:t>    set</a:t>
            </a:r>
            <a:r>
              <a:rPr lang="en" sz="1100">
                <a:solidFill>
                  <a:schemeClr val="dk1"/>
                </a:solidFill>
              </a:rPr>
              <a:t> </a:t>
            </a:r>
            <a:r>
              <a:rPr lang="en" sz="1100">
                <a:solidFill>
                  <a:srgbClr val="7F007F"/>
                </a:solidFill>
              </a:rPr>
              <a:t>the</a:t>
            </a:r>
            <a:r>
              <a:rPr lang="en" sz="1100">
                <a:solidFill>
                  <a:schemeClr val="dk1"/>
                </a:solidFill>
              </a:rPr>
              <a:t> uChartData </a:t>
            </a:r>
            <a:r>
              <a:rPr lang="en" sz="1100">
                <a:solidFill>
                  <a:srgbClr val="7F007F"/>
                </a:solidFill>
              </a:rPr>
              <a:t>of</a:t>
            </a:r>
            <a:r>
              <a:rPr lang="en" sz="1100">
                <a:solidFill>
                  <a:schemeClr val="dk1"/>
                </a:solidFill>
              </a:rPr>
              <a:t> </a:t>
            </a:r>
            <a:r>
              <a:rPr b="1" lang="en" sz="1100">
                <a:solidFill>
                  <a:srgbClr val="7F7F00"/>
                </a:solidFill>
              </a:rPr>
              <a:t>group</a:t>
            </a:r>
            <a:r>
              <a:rPr lang="en" sz="1100">
                <a:solidFill>
                  <a:schemeClr val="dk1"/>
                </a:solidFill>
              </a:rPr>
              <a:t> </a:t>
            </a:r>
            <a:r>
              <a:rPr lang="en" sz="1100">
                <a:solidFill>
                  <a:srgbClr val="00007F"/>
                </a:solidFill>
              </a:rPr>
              <a:t>"chart"</a:t>
            </a:r>
            <a:r>
              <a:rPr lang="en" sz="1100">
                <a:solidFill>
                  <a:schemeClr val="dk1"/>
                </a:solidFill>
              </a:rPr>
              <a:t> </a:t>
            </a:r>
            <a:r>
              <a:rPr lang="en" sz="1100">
                <a:solidFill>
                  <a:srgbClr val="7F007F"/>
                </a:solidFill>
              </a:rPr>
              <a:t>to</a:t>
            </a:r>
            <a:r>
              <a:rPr lang="en" sz="1100">
                <a:solidFill>
                  <a:schemeClr val="dk1"/>
                </a:solidFill>
              </a:rPr>
              <a:t> tArray[</a:t>
            </a:r>
            <a:r>
              <a:rPr lang="en" sz="1100">
                <a:solidFill>
                  <a:srgbClr val="00007F"/>
                </a:solidFill>
              </a:rPr>
              <a:t>"data"</a:t>
            </a:r>
            <a:r>
              <a:rPr lang="en" sz="1100">
                <a:solidFill>
                  <a:schemeClr val="dk1"/>
                </a:solidFill>
              </a:rPr>
              <a:t>]</a:t>
            </a:r>
            <a:endParaRPr sz="1100">
              <a:solidFill>
                <a:schemeClr val="dk1"/>
              </a:solidFill>
            </a:endParaRPr>
          </a:p>
          <a:p>
            <a:pPr indent="-28575" lvl="0" marL="0" rtl="0" algn="l">
              <a:spcBef>
                <a:spcPts val="0"/>
              </a:spcBef>
              <a:spcAft>
                <a:spcPts val="0"/>
              </a:spcAft>
              <a:buNone/>
            </a:pPr>
            <a:r>
              <a:rPr b="1" lang="en" sz="1100">
                <a:solidFill>
                  <a:srgbClr val="7F7F00"/>
                </a:solidFill>
              </a:rPr>
              <a:t>    set</a:t>
            </a:r>
            <a:r>
              <a:rPr lang="en" sz="1100">
                <a:solidFill>
                  <a:schemeClr val="dk1"/>
                </a:solidFill>
              </a:rPr>
              <a:t> </a:t>
            </a:r>
            <a:r>
              <a:rPr lang="en" sz="1100">
                <a:solidFill>
                  <a:srgbClr val="7F007F"/>
                </a:solidFill>
              </a:rPr>
              <a:t>the</a:t>
            </a:r>
            <a:r>
              <a:rPr lang="en" sz="1100">
                <a:solidFill>
                  <a:schemeClr val="dk1"/>
                </a:solidFill>
              </a:rPr>
              <a:t> uChartOptions </a:t>
            </a:r>
            <a:r>
              <a:rPr lang="en" sz="1100">
                <a:solidFill>
                  <a:srgbClr val="7F007F"/>
                </a:solidFill>
              </a:rPr>
              <a:t>of</a:t>
            </a:r>
            <a:r>
              <a:rPr lang="en" sz="1100">
                <a:solidFill>
                  <a:schemeClr val="dk1"/>
                </a:solidFill>
              </a:rPr>
              <a:t> </a:t>
            </a:r>
            <a:r>
              <a:rPr b="1" lang="en" sz="1100">
                <a:solidFill>
                  <a:srgbClr val="7F7F00"/>
                </a:solidFill>
              </a:rPr>
              <a:t>group</a:t>
            </a:r>
            <a:r>
              <a:rPr lang="en" sz="1100">
                <a:solidFill>
                  <a:schemeClr val="dk1"/>
                </a:solidFill>
              </a:rPr>
              <a:t> </a:t>
            </a:r>
            <a:r>
              <a:rPr lang="en" sz="1100">
                <a:solidFill>
                  <a:srgbClr val="00007F"/>
                </a:solidFill>
              </a:rPr>
              <a:t>"chart"</a:t>
            </a:r>
            <a:r>
              <a:rPr lang="en" sz="1100">
                <a:solidFill>
                  <a:schemeClr val="dk1"/>
                </a:solidFill>
              </a:rPr>
              <a:t> </a:t>
            </a:r>
            <a:r>
              <a:rPr lang="en" sz="1100">
                <a:solidFill>
                  <a:srgbClr val="7F007F"/>
                </a:solidFill>
              </a:rPr>
              <a:t>to</a:t>
            </a:r>
            <a:r>
              <a:rPr lang="en" sz="1100">
                <a:solidFill>
                  <a:schemeClr val="dk1"/>
                </a:solidFill>
              </a:rPr>
              <a:t> tArray[</a:t>
            </a:r>
            <a:r>
              <a:rPr lang="en" sz="1100">
                <a:solidFill>
                  <a:srgbClr val="00007F"/>
                </a:solidFill>
              </a:rPr>
              <a:t>"options"</a:t>
            </a:r>
            <a:r>
              <a:rPr lang="en" sz="1100">
                <a:solidFill>
                  <a:schemeClr val="dk1"/>
                </a:solidFill>
              </a:rPr>
              <a:t>]</a:t>
            </a:r>
            <a:endParaRPr sz="1100">
              <a:solidFill>
                <a:schemeClr val="dk1"/>
              </a:solidFill>
            </a:endParaRPr>
          </a:p>
          <a:p>
            <a:pPr indent="-28575" lvl="0" marL="0" rtl="0" algn="l">
              <a:spcBef>
                <a:spcPts val="0"/>
              </a:spcBef>
              <a:spcAft>
                <a:spcPts val="0"/>
              </a:spcAft>
              <a:buNone/>
            </a:pPr>
            <a:r>
              <a:rPr b="1" lang="en" sz="1100">
                <a:solidFill>
                  <a:schemeClr val="dk1"/>
                </a:solidFill>
              </a:rPr>
              <a:t>end</a:t>
            </a:r>
            <a:r>
              <a:rPr lang="en" sz="1100">
                <a:solidFill>
                  <a:schemeClr val="dk1"/>
                </a:solidFill>
              </a:rPr>
              <a:t> menuPick</a:t>
            </a:r>
            <a:endParaRPr b="1" sz="1100">
              <a:solidFill>
                <a:schemeClr val="dk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 name="Shape 177"/>
        <p:cNvGrpSpPr/>
        <p:nvPr/>
      </p:nvGrpSpPr>
      <p:grpSpPr>
        <a:xfrm>
          <a:off x="0" y="0"/>
          <a:ext cx="0" cy="0"/>
          <a:chOff x="0" y="0"/>
          <a:chExt cx="0" cy="0"/>
        </a:xfrm>
      </p:grpSpPr>
      <p:sp>
        <p:nvSpPr>
          <p:cNvPr id="178" name="Google Shape;178;p31"/>
          <p:cNvSpPr txBox="1"/>
          <p:nvPr>
            <p:ph type="title"/>
          </p:nvPr>
        </p:nvSpPr>
        <p:spPr>
          <a:xfrm>
            <a:off x="1520600" y="445025"/>
            <a:ext cx="7116300" cy="58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Playground Button (cont.)</a:t>
            </a:r>
            <a:endParaRPr/>
          </a:p>
        </p:txBody>
      </p:sp>
      <p:sp>
        <p:nvSpPr>
          <p:cNvPr id="179" name="Google Shape;179;p31"/>
          <p:cNvSpPr txBox="1"/>
          <p:nvPr/>
        </p:nvSpPr>
        <p:spPr>
          <a:xfrm>
            <a:off x="1520725" y="1024128"/>
            <a:ext cx="7369200" cy="3813000"/>
          </a:xfrm>
          <a:prstGeom prst="rect">
            <a:avLst/>
          </a:prstGeom>
          <a:solidFill>
            <a:srgbClr val="EFEFEF"/>
          </a:solidFill>
          <a:ln cap="rnd"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28575" lvl="0" marL="0" rtl="0" algn="l">
              <a:spcBef>
                <a:spcPts val="0"/>
              </a:spcBef>
              <a:spcAft>
                <a:spcPts val="0"/>
              </a:spcAft>
              <a:buNone/>
            </a:pPr>
            <a:r>
              <a:t/>
            </a:r>
            <a:endParaRPr sz="1100">
              <a:solidFill>
                <a:schemeClr val="dk1"/>
              </a:solidFill>
            </a:endParaRPr>
          </a:p>
          <a:p>
            <a:pPr indent="-28575" lvl="0" marL="0" rtl="0" algn="l">
              <a:spcBef>
                <a:spcPts val="0"/>
              </a:spcBef>
              <a:spcAft>
                <a:spcPts val="0"/>
              </a:spcAft>
              <a:buNone/>
            </a:pPr>
            <a:r>
              <a:rPr b="1" lang="en" sz="1100">
                <a:solidFill>
                  <a:schemeClr val="dk1"/>
                </a:solidFill>
              </a:rPr>
              <a:t>private</a:t>
            </a:r>
            <a:r>
              <a:rPr lang="en" sz="1100">
                <a:solidFill>
                  <a:schemeClr val="dk1"/>
                </a:solidFill>
              </a:rPr>
              <a:t> </a:t>
            </a:r>
            <a:r>
              <a:rPr b="1" lang="en" sz="1100">
                <a:solidFill>
                  <a:schemeClr val="dk1"/>
                </a:solidFill>
              </a:rPr>
              <a:t>function</a:t>
            </a:r>
            <a:r>
              <a:rPr lang="en" sz="1100">
                <a:solidFill>
                  <a:schemeClr val="dk1"/>
                </a:solidFill>
              </a:rPr>
              <a:t> _PlaygroundPath</a:t>
            </a:r>
            <a:endParaRPr sz="1100">
              <a:solidFill>
                <a:schemeClr val="dk1"/>
              </a:solidFill>
            </a:endParaRPr>
          </a:p>
          <a:p>
            <a:pPr indent="-28575" lvl="0" marL="0" rtl="0" algn="l">
              <a:spcBef>
                <a:spcPts val="0"/>
              </a:spcBef>
              <a:spcAft>
                <a:spcPts val="0"/>
              </a:spcAft>
              <a:buNone/>
            </a:pPr>
            <a:r>
              <a:rPr b="1" lang="en" sz="1100">
                <a:solidFill>
                  <a:srgbClr val="7F7F00"/>
                </a:solidFill>
              </a:rPr>
              <a:t>    local</a:t>
            </a:r>
            <a:r>
              <a:rPr lang="en" sz="1100">
                <a:solidFill>
                  <a:schemeClr val="dk1"/>
                </a:solidFill>
              </a:rPr>
              <a:t> tPath</a:t>
            </a:r>
            <a:endParaRPr sz="1100">
              <a:solidFill>
                <a:schemeClr val="dk1"/>
              </a:solidFill>
            </a:endParaRPr>
          </a:p>
          <a:p>
            <a:pPr indent="-28575" lvl="0" marL="0" rtl="0" algn="l">
              <a:spcBef>
                <a:spcPts val="0"/>
              </a:spcBef>
              <a:spcAft>
                <a:spcPts val="0"/>
              </a:spcAft>
              <a:buNone/>
            </a:pPr>
            <a:r>
              <a:rPr b="1" lang="en" sz="1100">
                <a:solidFill>
                  <a:srgbClr val="7F7F00"/>
                </a:solidFill>
              </a:rPr>
              <a:t>    put</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007F7F"/>
                </a:solidFill>
              </a:rPr>
              <a:t>filename</a:t>
            </a:r>
            <a:r>
              <a:rPr lang="en" sz="1100">
                <a:solidFill>
                  <a:schemeClr val="dk1"/>
                </a:solidFill>
              </a:rPr>
              <a:t> </a:t>
            </a:r>
            <a:r>
              <a:rPr lang="en" sz="1100">
                <a:solidFill>
                  <a:srgbClr val="7F007F"/>
                </a:solidFill>
              </a:rPr>
              <a:t>of</a:t>
            </a:r>
            <a:r>
              <a:rPr lang="en" sz="1100">
                <a:solidFill>
                  <a:schemeClr val="dk1"/>
                </a:solidFill>
              </a:rPr>
              <a:t> </a:t>
            </a:r>
            <a:r>
              <a:rPr lang="en" sz="1100">
                <a:solidFill>
                  <a:srgbClr val="7F007F"/>
                </a:solidFill>
              </a:rPr>
              <a:t>this</a:t>
            </a:r>
            <a:r>
              <a:rPr lang="en" sz="1100">
                <a:solidFill>
                  <a:schemeClr val="dk1"/>
                </a:solidFill>
              </a:rPr>
              <a:t> </a:t>
            </a:r>
            <a:r>
              <a:rPr lang="en" sz="1100">
                <a:solidFill>
                  <a:srgbClr val="7F007F"/>
                </a:solidFill>
              </a:rPr>
              <a:t>stack</a:t>
            </a:r>
            <a:r>
              <a:rPr lang="en" sz="1100">
                <a:solidFill>
                  <a:schemeClr val="dk1"/>
                </a:solidFill>
              </a:rPr>
              <a:t> </a:t>
            </a:r>
            <a:r>
              <a:rPr lang="en" sz="1100">
                <a:solidFill>
                  <a:srgbClr val="7F007F"/>
                </a:solidFill>
              </a:rPr>
              <a:t>into</a:t>
            </a:r>
            <a:r>
              <a:rPr lang="en" sz="1100">
                <a:solidFill>
                  <a:schemeClr val="dk1"/>
                </a:solidFill>
              </a:rPr>
              <a:t> tPath</a:t>
            </a:r>
            <a:endParaRPr sz="1100">
              <a:solidFill>
                <a:schemeClr val="dk1"/>
              </a:solidFill>
            </a:endParaRPr>
          </a:p>
          <a:p>
            <a:pPr indent="-28575" lvl="0" marL="0" rtl="0" algn="l">
              <a:spcBef>
                <a:spcPts val="0"/>
              </a:spcBef>
              <a:spcAft>
                <a:spcPts val="0"/>
              </a:spcAft>
              <a:buNone/>
            </a:pPr>
            <a:r>
              <a:rPr b="1" lang="en" sz="1100">
                <a:solidFill>
                  <a:srgbClr val="7F7F00"/>
                </a:solidFill>
              </a:rPr>
              <a:t>    set</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007F7F"/>
                </a:solidFill>
              </a:rPr>
              <a:t>itemDelimiter</a:t>
            </a:r>
            <a:r>
              <a:rPr lang="en" sz="1100">
                <a:solidFill>
                  <a:schemeClr val="dk1"/>
                </a:solidFill>
              </a:rPr>
              <a:t> </a:t>
            </a:r>
            <a:r>
              <a:rPr lang="en" sz="1100">
                <a:solidFill>
                  <a:srgbClr val="7F007F"/>
                </a:solidFill>
              </a:rPr>
              <a:t>to</a:t>
            </a:r>
            <a:r>
              <a:rPr lang="en" sz="1100">
                <a:solidFill>
                  <a:schemeClr val="dk1"/>
                </a:solidFill>
              </a:rPr>
              <a:t> </a:t>
            </a:r>
            <a:r>
              <a:rPr lang="en" sz="1100">
                <a:solidFill>
                  <a:srgbClr val="7F007F"/>
                </a:solidFill>
              </a:rPr>
              <a:t>slash</a:t>
            </a:r>
            <a:endParaRPr sz="1100">
              <a:solidFill>
                <a:srgbClr val="7F007F"/>
              </a:solidFill>
            </a:endParaRPr>
          </a:p>
          <a:p>
            <a:pPr indent="-28575" lvl="0" marL="0" rtl="0" algn="l">
              <a:spcBef>
                <a:spcPts val="0"/>
              </a:spcBef>
              <a:spcAft>
                <a:spcPts val="0"/>
              </a:spcAft>
              <a:buNone/>
            </a:pPr>
            <a:r>
              <a:rPr b="1" lang="en" sz="1100">
                <a:solidFill>
                  <a:srgbClr val="7F7F00"/>
                </a:solidFill>
              </a:rPr>
              <a:t>    return</a:t>
            </a:r>
            <a:r>
              <a:rPr lang="en" sz="1100">
                <a:solidFill>
                  <a:schemeClr val="dk1"/>
                </a:solidFill>
              </a:rPr>
              <a:t> </a:t>
            </a:r>
            <a:r>
              <a:rPr lang="en" sz="1100">
                <a:solidFill>
                  <a:srgbClr val="7F007F"/>
                </a:solidFill>
              </a:rPr>
              <a:t>item</a:t>
            </a:r>
            <a:r>
              <a:rPr lang="en" sz="1100">
                <a:solidFill>
                  <a:schemeClr val="dk1"/>
                </a:solidFill>
              </a:rPr>
              <a:t> </a:t>
            </a:r>
            <a:r>
              <a:rPr lang="en" sz="1100">
                <a:solidFill>
                  <a:srgbClr val="00007F"/>
                </a:solidFill>
              </a:rPr>
              <a:t>1</a:t>
            </a:r>
            <a:r>
              <a:rPr lang="en" sz="1100">
                <a:solidFill>
                  <a:schemeClr val="dk1"/>
                </a:solidFill>
              </a:rPr>
              <a:t> </a:t>
            </a:r>
            <a:r>
              <a:rPr lang="en" sz="1100">
                <a:solidFill>
                  <a:srgbClr val="7F007F"/>
                </a:solidFill>
              </a:rPr>
              <a:t>to</a:t>
            </a:r>
            <a:r>
              <a:rPr lang="en" sz="1100">
                <a:solidFill>
                  <a:schemeClr val="dk1"/>
                </a:solidFill>
              </a:rPr>
              <a:t> -</a:t>
            </a:r>
            <a:r>
              <a:rPr lang="en" sz="1100">
                <a:solidFill>
                  <a:srgbClr val="00007F"/>
                </a:solidFill>
              </a:rPr>
              <a:t>2</a:t>
            </a:r>
            <a:r>
              <a:rPr lang="en" sz="1100">
                <a:solidFill>
                  <a:schemeClr val="dk1"/>
                </a:solidFill>
              </a:rPr>
              <a:t> </a:t>
            </a:r>
            <a:r>
              <a:rPr lang="en" sz="1100">
                <a:solidFill>
                  <a:srgbClr val="7F007F"/>
                </a:solidFill>
              </a:rPr>
              <a:t>of</a:t>
            </a:r>
            <a:r>
              <a:rPr lang="en" sz="1100">
                <a:solidFill>
                  <a:schemeClr val="dk1"/>
                </a:solidFill>
              </a:rPr>
              <a:t> tPath &amp; </a:t>
            </a:r>
            <a:r>
              <a:rPr lang="en" sz="1100">
                <a:solidFill>
                  <a:srgbClr val="00007F"/>
                </a:solidFill>
              </a:rPr>
              <a:t>"/playground"</a:t>
            </a:r>
            <a:endParaRPr sz="1100">
              <a:solidFill>
                <a:srgbClr val="00007F"/>
              </a:solidFill>
            </a:endParaRPr>
          </a:p>
          <a:p>
            <a:pPr indent="-28575" lvl="0" marL="0" rtl="0" algn="l">
              <a:spcBef>
                <a:spcPts val="0"/>
              </a:spcBef>
              <a:spcAft>
                <a:spcPts val="0"/>
              </a:spcAft>
              <a:buNone/>
            </a:pPr>
            <a:r>
              <a:rPr b="1" lang="en" sz="1100">
                <a:solidFill>
                  <a:schemeClr val="dk1"/>
                </a:solidFill>
              </a:rPr>
              <a:t>end</a:t>
            </a:r>
            <a:r>
              <a:rPr lang="en" sz="1100">
                <a:solidFill>
                  <a:schemeClr val="dk1"/>
                </a:solidFill>
              </a:rPr>
              <a:t> _PlaygroundPath</a:t>
            </a:r>
            <a:endParaRPr sz="1100">
              <a:solidFill>
                <a:schemeClr val="dk1"/>
              </a:solidFill>
            </a:endParaRPr>
          </a:p>
          <a:p>
            <a:pPr indent="-28575" lvl="0" marL="0" rtl="0" algn="l">
              <a:spcBef>
                <a:spcPts val="0"/>
              </a:spcBef>
              <a:spcAft>
                <a:spcPts val="0"/>
              </a:spcAft>
              <a:buNone/>
            </a:pPr>
            <a:r>
              <a:t/>
            </a:r>
            <a:endParaRPr b="1" sz="1100">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sp>
        <p:nvSpPr>
          <p:cNvPr id="71" name="Google Shape;71;p14"/>
          <p:cNvSpPr txBox="1"/>
          <p:nvPr>
            <p:ph type="title"/>
          </p:nvPr>
        </p:nvSpPr>
        <p:spPr>
          <a:xfrm>
            <a:off x="1593725" y="555600"/>
            <a:ext cx="7326300" cy="755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Browser Widget Charts</a:t>
            </a:r>
            <a:endParaRPr/>
          </a:p>
        </p:txBody>
      </p:sp>
      <p:sp>
        <p:nvSpPr>
          <p:cNvPr id="72" name="Google Shape;72;p14"/>
          <p:cNvSpPr txBox="1"/>
          <p:nvPr>
            <p:ph idx="1" type="body"/>
          </p:nvPr>
        </p:nvSpPr>
        <p:spPr>
          <a:xfrm>
            <a:off x="1593725" y="1389600"/>
            <a:ext cx="7259700" cy="317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workshop will cover the following:</a:t>
            </a:r>
            <a:endParaRPr/>
          </a:p>
          <a:p>
            <a:pPr indent="-304800" lvl="0" marL="457200" rtl="0" algn="l">
              <a:spcBef>
                <a:spcPts val="1600"/>
              </a:spcBef>
              <a:spcAft>
                <a:spcPts val="0"/>
              </a:spcAft>
              <a:buSzPts val="1200"/>
              <a:buChar char="●"/>
            </a:pPr>
            <a:r>
              <a:rPr lang="en"/>
              <a:t>Discuss why to create a custom control using the browser widget</a:t>
            </a:r>
            <a:endParaRPr/>
          </a:p>
          <a:p>
            <a:pPr indent="-304800" lvl="0" marL="457200" marR="0" rtl="0" algn="l">
              <a:lnSpc>
                <a:spcPct val="115000"/>
              </a:lnSpc>
              <a:spcBef>
                <a:spcPts val="0"/>
              </a:spcBef>
              <a:spcAft>
                <a:spcPts val="0"/>
              </a:spcAft>
              <a:buClr>
                <a:schemeClr val="dk2"/>
              </a:buClr>
              <a:buSzPts val="1200"/>
              <a:buFont typeface="Arial"/>
              <a:buChar char="●"/>
            </a:pPr>
            <a:r>
              <a:rPr lang="en"/>
              <a:t>Discuss a design pattern for creating the custom control</a:t>
            </a:r>
            <a:endParaRPr/>
          </a:p>
          <a:p>
            <a:pPr indent="-304800" lvl="0" marL="457200" marR="0" rtl="0" algn="l">
              <a:lnSpc>
                <a:spcPct val="115000"/>
              </a:lnSpc>
              <a:spcBef>
                <a:spcPts val="0"/>
              </a:spcBef>
              <a:spcAft>
                <a:spcPts val="0"/>
              </a:spcAft>
              <a:buClr>
                <a:schemeClr val="dk2"/>
              </a:buClr>
              <a:buSzPts val="1200"/>
              <a:buFont typeface="Arial"/>
              <a:buChar char="●"/>
            </a:pPr>
            <a:r>
              <a:rPr lang="en"/>
              <a:t>Introduce the Chart.js JavaScript library</a:t>
            </a:r>
            <a:endParaRPr/>
          </a:p>
          <a:p>
            <a:pPr indent="-304800" lvl="0" marL="457200" marR="0" rtl="0" algn="l">
              <a:lnSpc>
                <a:spcPct val="115000"/>
              </a:lnSpc>
              <a:spcBef>
                <a:spcPts val="0"/>
              </a:spcBef>
              <a:spcAft>
                <a:spcPts val="0"/>
              </a:spcAft>
              <a:buSzPts val="1200"/>
              <a:buChar char="●"/>
            </a:pPr>
            <a:r>
              <a:rPr lang="en"/>
              <a:t>Work through implementing a charting custom control providing:</a:t>
            </a:r>
            <a:endParaRPr/>
          </a:p>
          <a:p>
            <a:pPr indent="-304800" lvl="1" marL="914400" marR="0" rtl="0" algn="l">
              <a:lnSpc>
                <a:spcPct val="115000"/>
              </a:lnSpc>
              <a:spcBef>
                <a:spcPts val="0"/>
              </a:spcBef>
              <a:spcAft>
                <a:spcPts val="0"/>
              </a:spcAft>
              <a:buSzPts val="1200"/>
              <a:buChar char="○"/>
            </a:pPr>
            <a:r>
              <a:rPr lang="en"/>
              <a:t>Properties to update the type of chart, data and appearance</a:t>
            </a:r>
            <a:endParaRPr/>
          </a:p>
          <a:p>
            <a:pPr indent="-304800" lvl="1" marL="914400" marR="0" rtl="0" algn="l">
              <a:lnSpc>
                <a:spcPct val="115000"/>
              </a:lnSpc>
              <a:spcBef>
                <a:spcPts val="0"/>
              </a:spcBef>
              <a:spcAft>
                <a:spcPts val="0"/>
              </a:spcAft>
              <a:buSzPts val="1200"/>
              <a:buChar char="○"/>
            </a:pPr>
            <a:r>
              <a:rPr lang="en"/>
              <a:t>Callbacks when the user hovers over and clicks on a chart element</a:t>
            </a:r>
            <a:endParaRPr/>
          </a:p>
          <a:p>
            <a:pPr indent="-304800" lvl="0" marL="457200" marR="0" rtl="0" algn="l">
              <a:lnSpc>
                <a:spcPct val="115000"/>
              </a:lnSpc>
              <a:spcBef>
                <a:spcPts val="0"/>
              </a:spcBef>
              <a:spcAft>
                <a:spcPts val="0"/>
              </a:spcAft>
              <a:buSzPts val="1200"/>
              <a:buChar char="●"/>
            </a:pPr>
            <a:r>
              <a:rPr lang="en"/>
              <a:t>Create a playground stack for trying out different options</a:t>
            </a:r>
            <a:endParaRPr/>
          </a:p>
          <a:p>
            <a:pPr indent="0" lvl="0" marL="0" marR="0" rtl="0" algn="l">
              <a:lnSpc>
                <a:spcPct val="115000"/>
              </a:lnSpc>
              <a:spcBef>
                <a:spcPts val="1600"/>
              </a:spcBef>
              <a:spcAft>
                <a:spcPts val="0"/>
              </a:spcAft>
              <a:buNone/>
            </a:pPr>
            <a:r>
              <a:t/>
            </a:r>
            <a:endParaRPr/>
          </a:p>
          <a:p>
            <a:pPr indent="0" lvl="0" marL="0" marR="0" rtl="0" algn="l">
              <a:lnSpc>
                <a:spcPct val="115000"/>
              </a:lnSpc>
              <a:spcBef>
                <a:spcPts val="1600"/>
              </a:spcBef>
              <a:spcAft>
                <a:spcPts val="1600"/>
              </a:spcAft>
              <a:buNone/>
            </a:pPr>
            <a:r>
              <a:rPr lang="en"/>
              <a:t>Note: you will need a text editor and a version of LiveCode 9 installed for this workshop</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sp>
        <p:nvSpPr>
          <p:cNvPr id="184" name="Google Shape;184;p32"/>
          <p:cNvSpPr txBox="1"/>
          <p:nvPr>
            <p:ph type="title"/>
          </p:nvPr>
        </p:nvSpPr>
        <p:spPr>
          <a:xfrm>
            <a:off x="1520600" y="445025"/>
            <a:ext cx="7116300" cy="58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Playground Card Script</a:t>
            </a:r>
            <a:endParaRPr/>
          </a:p>
        </p:txBody>
      </p:sp>
      <p:sp>
        <p:nvSpPr>
          <p:cNvPr id="185" name="Google Shape;185;p32"/>
          <p:cNvSpPr txBox="1"/>
          <p:nvPr/>
        </p:nvSpPr>
        <p:spPr>
          <a:xfrm>
            <a:off x="1520725" y="1030925"/>
            <a:ext cx="7369200" cy="3806100"/>
          </a:xfrm>
          <a:prstGeom prst="rect">
            <a:avLst/>
          </a:prstGeom>
          <a:solidFill>
            <a:srgbClr val="EFEFEF"/>
          </a:solidFill>
          <a:ln cap="rnd"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28575" lvl="0" marL="0" rtl="0" algn="l">
              <a:spcBef>
                <a:spcPts val="0"/>
              </a:spcBef>
              <a:spcAft>
                <a:spcPts val="0"/>
              </a:spcAft>
              <a:buNone/>
            </a:pPr>
            <a:r>
              <a:rPr b="1" lang="en" sz="1100">
                <a:solidFill>
                  <a:schemeClr val="dk1"/>
                </a:solidFill>
              </a:rPr>
              <a:t>on</a:t>
            </a:r>
            <a:r>
              <a:rPr lang="en" sz="1100">
                <a:solidFill>
                  <a:schemeClr val="dk1"/>
                </a:solidFill>
              </a:rPr>
              <a:t> elementHover pDatasetIndex, pDataIndex, pDatasetLabel, pValue</a:t>
            </a:r>
            <a:endParaRPr sz="1100">
              <a:solidFill>
                <a:schemeClr val="dk1"/>
              </a:solidFill>
            </a:endParaRPr>
          </a:p>
          <a:p>
            <a:pPr indent="-28575" lvl="0" marL="0" rtl="0" algn="l">
              <a:spcBef>
                <a:spcPts val="0"/>
              </a:spcBef>
              <a:spcAft>
                <a:spcPts val="0"/>
              </a:spcAft>
              <a:buNone/>
            </a:pPr>
            <a:r>
              <a:rPr b="1" lang="en" sz="1100">
                <a:solidFill>
                  <a:srgbClr val="7F7F00"/>
                </a:solidFill>
              </a:rPr>
              <a:t>    put</a:t>
            </a:r>
            <a:r>
              <a:rPr lang="en" sz="1100">
                <a:solidFill>
                  <a:schemeClr val="dk1"/>
                </a:solidFill>
              </a:rPr>
              <a:t> </a:t>
            </a:r>
            <a:r>
              <a:rPr lang="en" sz="1100">
                <a:solidFill>
                  <a:srgbClr val="7F007F"/>
                </a:solidFill>
              </a:rPr>
              <a:t>format</a:t>
            </a:r>
            <a:r>
              <a:rPr lang="en" sz="1100">
                <a:solidFill>
                  <a:schemeClr val="dk1"/>
                </a:solidFill>
              </a:rPr>
              <a:t>(</a:t>
            </a:r>
            <a:r>
              <a:rPr lang="en" sz="1100">
                <a:solidFill>
                  <a:srgbClr val="00007F"/>
                </a:solidFill>
              </a:rPr>
              <a:t>"[%d] Hovering over: %s %s"</a:t>
            </a:r>
            <a:r>
              <a:rPr lang="en" sz="1100">
                <a:solidFill>
                  <a:schemeClr val="dk1"/>
                </a:solidFill>
              </a:rPr>
              <a:t>, </a:t>
            </a:r>
            <a:r>
              <a:rPr lang="en" sz="1100">
                <a:solidFill>
                  <a:srgbClr val="7F007F"/>
                </a:solidFill>
              </a:rPr>
              <a:t>the</a:t>
            </a:r>
            <a:r>
              <a:rPr lang="en" sz="1100">
                <a:solidFill>
                  <a:schemeClr val="dk1"/>
                </a:solidFill>
              </a:rPr>
              <a:t> </a:t>
            </a:r>
            <a:r>
              <a:rPr lang="en" sz="1100">
                <a:solidFill>
                  <a:srgbClr val="7F007F"/>
                </a:solidFill>
              </a:rPr>
              <a:t>milliseconds</a:t>
            </a:r>
            <a:r>
              <a:rPr lang="en" sz="1100">
                <a:solidFill>
                  <a:schemeClr val="dk1"/>
                </a:solidFill>
              </a:rPr>
              <a:t>, pDatasetLabel, pValue) </a:t>
            </a:r>
            <a:r>
              <a:rPr lang="en" sz="1100">
                <a:solidFill>
                  <a:srgbClr val="7F007F"/>
                </a:solidFill>
              </a:rPr>
              <a:t>into</a:t>
            </a:r>
            <a:r>
              <a:rPr lang="en" sz="1100">
                <a:solidFill>
                  <a:schemeClr val="dk1"/>
                </a:solidFill>
              </a:rPr>
              <a:t> </a:t>
            </a:r>
            <a:r>
              <a:rPr lang="en" sz="1100">
                <a:solidFill>
                  <a:srgbClr val="7F007F"/>
                </a:solidFill>
              </a:rPr>
              <a:t>field</a:t>
            </a:r>
            <a:r>
              <a:rPr lang="en" sz="1100">
                <a:solidFill>
                  <a:schemeClr val="dk1"/>
                </a:solidFill>
              </a:rPr>
              <a:t> </a:t>
            </a:r>
            <a:r>
              <a:rPr lang="en" sz="1100">
                <a:solidFill>
                  <a:srgbClr val="00007F"/>
                </a:solidFill>
              </a:rPr>
              <a:t>"hover"</a:t>
            </a:r>
            <a:endParaRPr sz="1100">
              <a:solidFill>
                <a:srgbClr val="00007F"/>
              </a:solidFill>
            </a:endParaRPr>
          </a:p>
          <a:p>
            <a:pPr indent="-28575" lvl="0" marL="0" rtl="0" algn="l">
              <a:spcBef>
                <a:spcPts val="0"/>
              </a:spcBef>
              <a:spcAft>
                <a:spcPts val="0"/>
              </a:spcAft>
              <a:buNone/>
            </a:pPr>
            <a:r>
              <a:rPr b="1" lang="en" sz="1100">
                <a:solidFill>
                  <a:schemeClr val="dk1"/>
                </a:solidFill>
              </a:rPr>
              <a:t>end</a:t>
            </a:r>
            <a:r>
              <a:rPr lang="en" sz="1100">
                <a:solidFill>
                  <a:schemeClr val="dk1"/>
                </a:solidFill>
              </a:rPr>
              <a:t> elementHover</a:t>
            </a:r>
            <a:endParaRPr sz="1100">
              <a:solidFill>
                <a:schemeClr val="dk1"/>
              </a:solidFill>
            </a:endParaRPr>
          </a:p>
          <a:p>
            <a:pPr indent="-28575" lvl="0" marL="0" rtl="0" algn="l">
              <a:spcBef>
                <a:spcPts val="0"/>
              </a:spcBef>
              <a:spcAft>
                <a:spcPts val="0"/>
              </a:spcAft>
              <a:buNone/>
            </a:pPr>
            <a:r>
              <a:t/>
            </a:r>
            <a:endParaRPr sz="1100">
              <a:solidFill>
                <a:schemeClr val="dk1"/>
              </a:solidFill>
            </a:endParaRPr>
          </a:p>
          <a:p>
            <a:pPr indent="-28575" lvl="0" marL="0" rtl="0" algn="l">
              <a:spcBef>
                <a:spcPts val="0"/>
              </a:spcBef>
              <a:spcAft>
                <a:spcPts val="0"/>
              </a:spcAft>
              <a:buNone/>
            </a:pPr>
            <a:r>
              <a:rPr b="1" lang="en" sz="1100">
                <a:solidFill>
                  <a:schemeClr val="dk1"/>
                </a:solidFill>
              </a:rPr>
              <a:t>on</a:t>
            </a:r>
            <a:r>
              <a:rPr lang="en" sz="1100">
                <a:solidFill>
                  <a:schemeClr val="dk1"/>
                </a:solidFill>
              </a:rPr>
              <a:t> elementClicked pDatasetIndex, pDataIndex, pDatasetLabel, pValue</a:t>
            </a:r>
            <a:endParaRPr sz="1100">
              <a:solidFill>
                <a:schemeClr val="dk1"/>
              </a:solidFill>
            </a:endParaRPr>
          </a:p>
          <a:p>
            <a:pPr indent="-28575" lvl="0" marL="0" rtl="0" algn="l">
              <a:spcBef>
                <a:spcPts val="0"/>
              </a:spcBef>
              <a:spcAft>
                <a:spcPts val="0"/>
              </a:spcAft>
              <a:buNone/>
            </a:pPr>
            <a:r>
              <a:rPr b="1" lang="en" sz="1100">
                <a:solidFill>
                  <a:srgbClr val="7F7F00"/>
                </a:solidFill>
              </a:rPr>
              <a:t>    answer</a:t>
            </a:r>
            <a:r>
              <a:rPr lang="en" sz="1100">
                <a:solidFill>
                  <a:schemeClr val="dk1"/>
                </a:solidFill>
              </a:rPr>
              <a:t> pDatasetLabel &amp;&amp; pValue &amp;&amp; </a:t>
            </a:r>
            <a:r>
              <a:rPr lang="en" sz="1100">
                <a:solidFill>
                  <a:srgbClr val="00007F"/>
                </a:solidFill>
              </a:rPr>
              <a:t>"clicked"</a:t>
            </a:r>
            <a:endParaRPr sz="1100">
              <a:solidFill>
                <a:srgbClr val="00007F"/>
              </a:solidFill>
            </a:endParaRPr>
          </a:p>
          <a:p>
            <a:pPr indent="-28575" lvl="0" marL="0" rtl="0" algn="l">
              <a:spcBef>
                <a:spcPts val="0"/>
              </a:spcBef>
              <a:spcAft>
                <a:spcPts val="0"/>
              </a:spcAft>
              <a:buClr>
                <a:schemeClr val="dk1"/>
              </a:buClr>
              <a:buSzPts val="1100"/>
              <a:buFont typeface="Arial"/>
              <a:buNone/>
            </a:pPr>
            <a:r>
              <a:rPr b="1" lang="en" sz="1100">
                <a:solidFill>
                  <a:schemeClr val="dk1"/>
                </a:solidFill>
              </a:rPr>
              <a:t>end</a:t>
            </a:r>
            <a:r>
              <a:rPr lang="en" sz="1100">
                <a:solidFill>
                  <a:schemeClr val="dk1"/>
                </a:solidFill>
              </a:rPr>
              <a:t> elementClicked</a:t>
            </a:r>
            <a:endParaRPr b="1" sz="1100">
              <a:solidFill>
                <a:schemeClr val="dk1"/>
              </a:solidFill>
            </a:endParaRPr>
          </a:p>
          <a:p>
            <a:pPr indent="-28575" lvl="0" marL="0" rtl="0" algn="l">
              <a:spcBef>
                <a:spcPts val="0"/>
              </a:spcBef>
              <a:spcAft>
                <a:spcPts val="0"/>
              </a:spcAft>
              <a:buNone/>
            </a:pPr>
            <a:r>
              <a:t/>
            </a:r>
            <a:endParaRPr sz="1100">
              <a:solidFill>
                <a:schemeClr val="dk1"/>
              </a:solidFill>
            </a:endParaRPr>
          </a:p>
          <a:p>
            <a:pPr indent="-28575" lvl="0" marL="0" rtl="0" algn="l">
              <a:spcBef>
                <a:spcPts val="0"/>
              </a:spcBef>
              <a:spcAft>
                <a:spcPts val="0"/>
              </a:spcAft>
              <a:buNone/>
            </a:pPr>
            <a:r>
              <a:t/>
            </a:r>
            <a:endParaRPr b="1" sz="1100">
              <a:solidFill>
                <a:schemeClr val="dk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sp>
        <p:nvSpPr>
          <p:cNvPr id="190" name="Google Shape;190;p33"/>
          <p:cNvSpPr txBox="1"/>
          <p:nvPr>
            <p:ph type="title"/>
          </p:nvPr>
        </p:nvSpPr>
        <p:spPr>
          <a:xfrm>
            <a:off x="1520600" y="445025"/>
            <a:ext cx="7116300" cy="99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Completed Playground Stack</a:t>
            </a:r>
            <a:endParaRPr/>
          </a:p>
        </p:txBody>
      </p:sp>
      <p:pic>
        <p:nvPicPr>
          <p:cNvPr id="191" name="Google Shape;191;p33"/>
          <p:cNvPicPr preferRelativeResize="0"/>
          <p:nvPr/>
        </p:nvPicPr>
        <p:blipFill>
          <a:blip r:embed="rId3">
            <a:alphaModFix/>
          </a:blip>
          <a:stretch>
            <a:fillRect/>
          </a:stretch>
        </p:blipFill>
        <p:spPr>
          <a:xfrm>
            <a:off x="2011738" y="1025000"/>
            <a:ext cx="6134022" cy="3925774"/>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 name="Shape 195"/>
        <p:cNvGrpSpPr/>
        <p:nvPr/>
      </p:nvGrpSpPr>
      <p:grpSpPr>
        <a:xfrm>
          <a:off x="0" y="0"/>
          <a:ext cx="0" cy="0"/>
          <a:chOff x="0" y="0"/>
          <a:chExt cx="0" cy="0"/>
        </a:xfrm>
      </p:grpSpPr>
      <p:sp>
        <p:nvSpPr>
          <p:cNvPr id="196" name="Google Shape;196;p34"/>
          <p:cNvSpPr txBox="1"/>
          <p:nvPr>
            <p:ph type="title"/>
          </p:nvPr>
        </p:nvSpPr>
        <p:spPr>
          <a:xfrm>
            <a:off x="1520600" y="445025"/>
            <a:ext cx="7116300" cy="99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What’s Next</a:t>
            </a:r>
            <a:endParaRPr/>
          </a:p>
        </p:txBody>
      </p:sp>
      <p:sp>
        <p:nvSpPr>
          <p:cNvPr id="197" name="Google Shape;197;p34"/>
          <p:cNvSpPr txBox="1"/>
          <p:nvPr>
            <p:ph idx="1" type="body"/>
          </p:nvPr>
        </p:nvSpPr>
        <p:spPr>
          <a:xfrm>
            <a:off x="1520725" y="1531125"/>
            <a:ext cx="7116300" cy="3468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rgbClr val="434343"/>
              </a:buClr>
              <a:buSzPts val="1800"/>
              <a:buChar char="●"/>
            </a:pPr>
            <a:r>
              <a:rPr lang="en">
                <a:solidFill>
                  <a:srgbClr val="434343"/>
                </a:solidFill>
                <a:highlight>
                  <a:srgbClr val="FFFFFF"/>
                </a:highlight>
              </a:rPr>
              <a:t>Experimenting with settings</a:t>
            </a:r>
            <a:endParaRPr>
              <a:solidFill>
                <a:srgbClr val="434343"/>
              </a:solidFill>
              <a:highlight>
                <a:srgbClr val="FFFFFF"/>
              </a:highlight>
            </a:endParaRPr>
          </a:p>
          <a:p>
            <a:pPr indent="-317500" lvl="1" marL="914400" rtl="0" algn="l">
              <a:spcBef>
                <a:spcPts val="0"/>
              </a:spcBef>
              <a:spcAft>
                <a:spcPts val="0"/>
              </a:spcAft>
              <a:buClr>
                <a:srgbClr val="434343"/>
              </a:buClr>
              <a:buSzPts val="1400"/>
              <a:buChar char="○"/>
            </a:pPr>
            <a:r>
              <a:rPr lang="en">
                <a:solidFill>
                  <a:srgbClr val="434343"/>
                </a:solidFill>
                <a:highlight>
                  <a:srgbClr val="FFFFFF"/>
                </a:highlight>
              </a:rPr>
              <a:t>Explore the Chart.js online docs</a:t>
            </a:r>
            <a:endParaRPr>
              <a:solidFill>
                <a:srgbClr val="434343"/>
              </a:solidFill>
              <a:highlight>
                <a:srgbClr val="FFFFFF"/>
              </a:highlight>
            </a:endParaRPr>
          </a:p>
          <a:p>
            <a:pPr indent="-317500" lvl="1" marL="914400" rtl="0" algn="l">
              <a:spcBef>
                <a:spcPts val="0"/>
              </a:spcBef>
              <a:spcAft>
                <a:spcPts val="0"/>
              </a:spcAft>
              <a:buClr>
                <a:srgbClr val="434343"/>
              </a:buClr>
              <a:buSzPts val="1400"/>
              <a:buChar char="○"/>
            </a:pPr>
            <a:r>
              <a:rPr lang="en">
                <a:solidFill>
                  <a:srgbClr val="434343"/>
                </a:solidFill>
                <a:highlight>
                  <a:srgbClr val="FFFFFF"/>
                </a:highlight>
              </a:rPr>
              <a:t>Edit the playground files or add more to create your desired chart style</a:t>
            </a:r>
            <a:endParaRPr>
              <a:solidFill>
                <a:srgbClr val="434343"/>
              </a:solidFill>
              <a:highlight>
                <a:srgbClr val="FFFFFF"/>
              </a:highlight>
            </a:endParaRPr>
          </a:p>
          <a:p>
            <a:pPr indent="-342900" lvl="0" marL="457200" rtl="0" algn="l">
              <a:spcBef>
                <a:spcPts val="0"/>
              </a:spcBef>
              <a:spcAft>
                <a:spcPts val="0"/>
              </a:spcAft>
              <a:buClr>
                <a:srgbClr val="434343"/>
              </a:buClr>
              <a:buSzPts val="1800"/>
              <a:buChar char="●"/>
            </a:pPr>
            <a:r>
              <a:rPr lang="en">
                <a:solidFill>
                  <a:srgbClr val="434343"/>
                </a:solidFill>
                <a:highlight>
                  <a:srgbClr val="FFFFFF"/>
                </a:highlight>
              </a:rPr>
              <a:t>Parsing and formatting your data for your chart style</a:t>
            </a:r>
            <a:endParaRPr>
              <a:solidFill>
                <a:srgbClr val="434343"/>
              </a:solidFill>
              <a:highlight>
                <a:srgbClr val="FFFFFF"/>
              </a:highlight>
            </a:endParaRPr>
          </a:p>
          <a:p>
            <a:pPr indent="-342900" lvl="0" marL="457200" rtl="0" algn="l">
              <a:spcBef>
                <a:spcPts val="0"/>
              </a:spcBef>
              <a:spcAft>
                <a:spcPts val="0"/>
              </a:spcAft>
              <a:buClr>
                <a:srgbClr val="434343"/>
              </a:buClr>
              <a:buSzPts val="1800"/>
              <a:buChar char="●"/>
            </a:pPr>
            <a:r>
              <a:rPr lang="en">
                <a:solidFill>
                  <a:srgbClr val="434343"/>
                </a:solidFill>
                <a:highlight>
                  <a:srgbClr val="FFFFFF"/>
                </a:highlight>
              </a:rPr>
              <a:t>Extending the control by adding a dataset properties</a:t>
            </a:r>
            <a:endParaRPr>
              <a:solidFill>
                <a:srgbClr val="434343"/>
              </a:solidFill>
              <a:highlight>
                <a:srgbClr val="FFFFFF"/>
              </a:highlight>
            </a:endParaRPr>
          </a:p>
          <a:p>
            <a:pPr indent="-317500" lvl="1" marL="914400" rtl="0" algn="l">
              <a:spcBef>
                <a:spcPts val="0"/>
              </a:spcBef>
              <a:spcAft>
                <a:spcPts val="0"/>
              </a:spcAft>
              <a:buClr>
                <a:srgbClr val="434343"/>
              </a:buClr>
              <a:buSzPts val="1400"/>
              <a:buChar char="○"/>
            </a:pPr>
            <a:r>
              <a:rPr lang="en">
                <a:solidFill>
                  <a:srgbClr val="434343"/>
                </a:solidFill>
                <a:highlight>
                  <a:srgbClr val="FFFFFF"/>
                </a:highlight>
              </a:rPr>
              <a:t>Template handler setProp dataset&lt;property&gt;[pIndex] pValue</a:t>
            </a:r>
            <a:endParaRPr>
              <a:solidFill>
                <a:srgbClr val="434343"/>
              </a:solidFill>
              <a:highlight>
                <a:srgbClr val="FFFFFF"/>
              </a:highlight>
            </a:endParaRPr>
          </a:p>
          <a:p>
            <a:pPr indent="-317500" lvl="1" marL="914400" rtl="0" algn="l">
              <a:spcBef>
                <a:spcPts val="0"/>
              </a:spcBef>
              <a:spcAft>
                <a:spcPts val="0"/>
              </a:spcAft>
              <a:buClr>
                <a:srgbClr val="434343"/>
              </a:buClr>
              <a:buSzPts val="1400"/>
              <a:buChar char="○"/>
            </a:pPr>
            <a:r>
              <a:rPr lang="en">
                <a:solidFill>
                  <a:srgbClr val="434343"/>
                </a:solidFill>
                <a:highlight>
                  <a:srgbClr val="FFFFFF"/>
                </a:highlight>
              </a:rPr>
              <a:t>Each key in the dataset would have a separate property making it easier to setup a chart style and just update the data element of each dataset.</a:t>
            </a:r>
            <a:endParaRPr>
              <a:solidFill>
                <a:srgbClr val="434343"/>
              </a:solidFill>
              <a:highlight>
                <a:srgbClr val="FFFFFF"/>
              </a:highlight>
            </a:endParaRPr>
          </a:p>
          <a:p>
            <a:pPr indent="-342900" lvl="0" marL="457200" rtl="0" algn="l">
              <a:spcBef>
                <a:spcPts val="0"/>
              </a:spcBef>
              <a:spcAft>
                <a:spcPts val="0"/>
              </a:spcAft>
              <a:buClr>
                <a:srgbClr val="434343"/>
              </a:buClr>
              <a:buSzPts val="1800"/>
              <a:buChar char="●"/>
            </a:pPr>
            <a:r>
              <a:rPr lang="en">
                <a:solidFill>
                  <a:srgbClr val="434343"/>
                </a:solidFill>
                <a:highlight>
                  <a:srgbClr val="FFFFFF"/>
                </a:highlight>
              </a:rPr>
              <a:t>Extending the control by adding properties for all the options</a:t>
            </a:r>
            <a:endParaRPr>
              <a:solidFill>
                <a:srgbClr val="434343"/>
              </a:solidFill>
              <a:highlight>
                <a:srgbClr val="FFFFFF"/>
              </a:highlight>
            </a:endParaRPr>
          </a:p>
          <a:p>
            <a:pPr indent="-342900" lvl="0" marL="457200" rtl="0" algn="l">
              <a:spcBef>
                <a:spcPts val="0"/>
              </a:spcBef>
              <a:spcAft>
                <a:spcPts val="0"/>
              </a:spcAft>
              <a:buClr>
                <a:srgbClr val="434343"/>
              </a:buClr>
              <a:buSzPts val="1800"/>
              <a:buChar char="●"/>
            </a:pPr>
            <a:r>
              <a:rPr lang="en">
                <a:solidFill>
                  <a:srgbClr val="434343"/>
                </a:solidFill>
                <a:highlight>
                  <a:srgbClr val="FFFFFF"/>
                </a:highlight>
              </a:rPr>
              <a:t>Chart.js extensions for more possibilities</a:t>
            </a:r>
            <a:endParaRPr>
              <a:solidFill>
                <a:srgbClr val="434343"/>
              </a:solidFill>
              <a:highlight>
                <a:srgbClr val="FFFFFF"/>
              </a:highlight>
            </a:endParaRPr>
          </a:p>
          <a:p>
            <a:pPr indent="-317500" lvl="1" marL="914400" rtl="0" algn="l">
              <a:spcBef>
                <a:spcPts val="0"/>
              </a:spcBef>
              <a:spcAft>
                <a:spcPts val="0"/>
              </a:spcAft>
              <a:buClr>
                <a:srgbClr val="434343"/>
              </a:buClr>
              <a:buSzPts val="1400"/>
              <a:buChar char="○"/>
            </a:pPr>
            <a:r>
              <a:rPr lang="en" sz="1100" u="sng">
                <a:solidFill>
                  <a:schemeClr val="hlink"/>
                </a:solidFill>
                <a:hlinkClick r:id="rId3"/>
              </a:rPr>
              <a:t>https://www.chartjs.org/docs/2.7.2/notes/extensions.html</a:t>
            </a:r>
            <a:endParaRPr>
              <a:solidFill>
                <a:srgbClr val="434343"/>
              </a:solidFill>
              <a:highlight>
                <a:srgbClr val="FFFFFF"/>
              </a:highligh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 name="Shape 76"/>
        <p:cNvGrpSpPr/>
        <p:nvPr/>
      </p:nvGrpSpPr>
      <p:grpSpPr>
        <a:xfrm>
          <a:off x="0" y="0"/>
          <a:ext cx="0" cy="0"/>
          <a:chOff x="0" y="0"/>
          <a:chExt cx="0" cy="0"/>
        </a:xfrm>
      </p:grpSpPr>
      <p:sp>
        <p:nvSpPr>
          <p:cNvPr id="77" name="Google Shape;77;p15"/>
          <p:cNvSpPr txBox="1"/>
          <p:nvPr>
            <p:ph type="title"/>
          </p:nvPr>
        </p:nvSpPr>
        <p:spPr>
          <a:xfrm>
            <a:off x="1520600" y="445025"/>
            <a:ext cx="7116300" cy="99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Leveraging The Browser Widget In A LiveCode Custom Control</a:t>
            </a:r>
            <a:endParaRPr/>
          </a:p>
        </p:txBody>
      </p:sp>
      <p:sp>
        <p:nvSpPr>
          <p:cNvPr id="78" name="Google Shape;78;p15"/>
          <p:cNvSpPr txBox="1"/>
          <p:nvPr>
            <p:ph idx="1" type="body"/>
          </p:nvPr>
        </p:nvSpPr>
        <p:spPr>
          <a:xfrm>
            <a:off x="1520725" y="1531125"/>
            <a:ext cx="7116300" cy="320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434343"/>
                </a:solidFill>
                <a:highlight>
                  <a:srgbClr val="FFFFFF"/>
                </a:highlight>
              </a:rPr>
              <a:t>We can create custom controls in LiveCode that respond to engine events and have properties that we can set from LiveCode script to modify the browser widget content.</a:t>
            </a:r>
            <a:endParaRPr>
              <a:solidFill>
                <a:srgbClr val="434343"/>
              </a:solidFill>
              <a:highlight>
                <a:srgbClr val="FFFFFF"/>
              </a:highlight>
            </a:endParaRPr>
          </a:p>
          <a:p>
            <a:pPr indent="0" lvl="0" marL="0" rtl="0" algn="l">
              <a:spcBef>
                <a:spcPts val="1600"/>
              </a:spcBef>
              <a:spcAft>
                <a:spcPts val="0"/>
              </a:spcAft>
              <a:buNone/>
            </a:pPr>
            <a:r>
              <a:rPr lang="en">
                <a:solidFill>
                  <a:srgbClr val="434343"/>
                </a:solidFill>
                <a:highlight>
                  <a:srgbClr val="FFFFFF"/>
                </a:highlight>
              </a:rPr>
              <a:t>We can implement callbacks from JavaScript to LiveCode so our custom control can respond to events within the browser widget.</a:t>
            </a:r>
            <a:endParaRPr>
              <a:solidFill>
                <a:srgbClr val="434343"/>
              </a:solidFill>
              <a:highlight>
                <a:srgbClr val="FFFFFF"/>
              </a:highlight>
            </a:endParaRPr>
          </a:p>
          <a:p>
            <a:pPr indent="0" lvl="0" marL="0" rtl="0" algn="l">
              <a:spcBef>
                <a:spcPts val="1600"/>
              </a:spcBef>
              <a:spcAft>
                <a:spcPts val="1600"/>
              </a:spcAft>
              <a:buNone/>
            </a:pPr>
            <a:r>
              <a:rPr lang="en">
                <a:solidFill>
                  <a:srgbClr val="434343"/>
                </a:solidFill>
                <a:highlight>
                  <a:schemeClr val="lt1"/>
                </a:highlight>
              </a:rPr>
              <a:t>There are many open source JavaScript libraries that we can use in LiveCode within a browser widget.</a:t>
            </a:r>
            <a:endParaRPr>
              <a:solidFill>
                <a:srgbClr val="434343"/>
              </a:solidFill>
              <a:highlight>
                <a:srgbClr val="FFFFFF"/>
              </a:highligh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sp>
        <p:nvSpPr>
          <p:cNvPr id="83" name="Google Shape;83;p16"/>
          <p:cNvSpPr/>
          <p:nvPr/>
        </p:nvSpPr>
        <p:spPr>
          <a:xfrm>
            <a:off x="4778900" y="1494825"/>
            <a:ext cx="2492700" cy="26619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t>Wrapper Group</a:t>
            </a:r>
            <a:endParaRPr/>
          </a:p>
        </p:txBody>
      </p:sp>
      <p:sp>
        <p:nvSpPr>
          <p:cNvPr id="84" name="Google Shape;84;p16"/>
          <p:cNvSpPr txBox="1"/>
          <p:nvPr>
            <p:ph type="title"/>
          </p:nvPr>
        </p:nvSpPr>
        <p:spPr>
          <a:xfrm>
            <a:off x="1520600" y="445025"/>
            <a:ext cx="7116300" cy="99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Custom Control Object Pattern</a:t>
            </a:r>
            <a:endParaRPr/>
          </a:p>
        </p:txBody>
      </p:sp>
      <p:sp>
        <p:nvSpPr>
          <p:cNvPr id="85" name="Google Shape;85;p16"/>
          <p:cNvSpPr/>
          <p:nvPr/>
        </p:nvSpPr>
        <p:spPr>
          <a:xfrm>
            <a:off x="5153150" y="2146775"/>
            <a:ext cx="1744200" cy="16377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Browser Widget</a:t>
            </a:r>
            <a:endParaRPr/>
          </a:p>
        </p:txBody>
      </p:sp>
      <p:sp>
        <p:nvSpPr>
          <p:cNvPr id="86" name="Google Shape;86;p16"/>
          <p:cNvSpPr/>
          <p:nvPr/>
        </p:nvSpPr>
        <p:spPr>
          <a:xfrm>
            <a:off x="2545225" y="1947075"/>
            <a:ext cx="1581600" cy="1757400"/>
          </a:xfrm>
          <a:prstGeom prst="foldedCorner">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Behavior Script</a:t>
            </a:r>
            <a:endParaRPr/>
          </a:p>
        </p:txBody>
      </p:sp>
      <p:cxnSp>
        <p:nvCxnSpPr>
          <p:cNvPr id="87" name="Google Shape;87;p16"/>
          <p:cNvCxnSpPr>
            <a:stCxn id="86" idx="3"/>
            <a:endCxn id="83" idx="1"/>
          </p:cNvCxnSpPr>
          <p:nvPr/>
        </p:nvCxnSpPr>
        <p:spPr>
          <a:xfrm>
            <a:off x="4126825" y="2825775"/>
            <a:ext cx="652200" cy="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 name="Shape 91"/>
        <p:cNvGrpSpPr/>
        <p:nvPr/>
      </p:nvGrpSpPr>
      <p:grpSpPr>
        <a:xfrm>
          <a:off x="0" y="0"/>
          <a:ext cx="0" cy="0"/>
          <a:chOff x="0" y="0"/>
          <a:chExt cx="0" cy="0"/>
        </a:xfrm>
      </p:grpSpPr>
      <p:sp>
        <p:nvSpPr>
          <p:cNvPr id="92" name="Google Shape;92;p17"/>
          <p:cNvSpPr txBox="1"/>
          <p:nvPr>
            <p:ph type="title"/>
          </p:nvPr>
        </p:nvSpPr>
        <p:spPr>
          <a:xfrm>
            <a:off x="1520600" y="445025"/>
            <a:ext cx="7116300" cy="99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Use A Wrapper Group</a:t>
            </a:r>
            <a:endParaRPr/>
          </a:p>
        </p:txBody>
      </p:sp>
      <p:sp>
        <p:nvSpPr>
          <p:cNvPr id="93" name="Google Shape;93;p17"/>
          <p:cNvSpPr txBox="1"/>
          <p:nvPr>
            <p:ph idx="1" type="body"/>
          </p:nvPr>
        </p:nvSpPr>
        <p:spPr>
          <a:xfrm>
            <a:off x="1520725" y="1531125"/>
            <a:ext cx="7116300" cy="320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434343"/>
                </a:solidFill>
                <a:highlight>
                  <a:srgbClr val="FFFFFF"/>
                </a:highlight>
              </a:rPr>
              <a:t>The wrapper group allows us to capture a number of events that help when creating a custom control:</a:t>
            </a:r>
            <a:endParaRPr>
              <a:solidFill>
                <a:srgbClr val="434343"/>
              </a:solidFill>
              <a:highlight>
                <a:srgbClr val="FFFFFF"/>
              </a:highlight>
            </a:endParaRPr>
          </a:p>
          <a:p>
            <a:pPr indent="-342900" lvl="0" marL="457200" rtl="0" algn="l">
              <a:spcBef>
                <a:spcPts val="1600"/>
              </a:spcBef>
              <a:spcAft>
                <a:spcPts val="0"/>
              </a:spcAft>
              <a:buClr>
                <a:srgbClr val="434343"/>
              </a:buClr>
              <a:buSzPts val="1800"/>
              <a:buChar char="●"/>
            </a:pPr>
            <a:r>
              <a:rPr lang="en">
                <a:solidFill>
                  <a:srgbClr val="434343"/>
                </a:solidFill>
                <a:highlight>
                  <a:srgbClr val="FFFFFF"/>
                </a:highlight>
              </a:rPr>
              <a:t>resizeControl - when the control has been resized by script or by the user</a:t>
            </a:r>
            <a:endParaRPr>
              <a:solidFill>
                <a:srgbClr val="434343"/>
              </a:solidFill>
              <a:highlight>
                <a:srgbClr val="FFFFFF"/>
              </a:highlight>
            </a:endParaRPr>
          </a:p>
          <a:p>
            <a:pPr indent="-342900" lvl="0" marL="457200" rtl="0" algn="l">
              <a:spcBef>
                <a:spcPts val="0"/>
              </a:spcBef>
              <a:spcAft>
                <a:spcPts val="0"/>
              </a:spcAft>
              <a:buClr>
                <a:srgbClr val="434343"/>
              </a:buClr>
              <a:buSzPts val="1800"/>
              <a:buChar char="●"/>
            </a:pPr>
            <a:r>
              <a:rPr lang="en">
                <a:solidFill>
                  <a:srgbClr val="434343"/>
                </a:solidFill>
                <a:highlight>
                  <a:srgbClr val="FFFFFF"/>
                </a:highlight>
              </a:rPr>
              <a:t>openControl - when the card with the control on it opens</a:t>
            </a:r>
            <a:endParaRPr>
              <a:solidFill>
                <a:srgbClr val="434343"/>
              </a:solidFill>
              <a:highlight>
                <a:srgbClr val="FFFFFF"/>
              </a:highlight>
            </a:endParaRPr>
          </a:p>
          <a:p>
            <a:pPr indent="-342900" lvl="0" marL="457200" rtl="0" algn="l">
              <a:spcBef>
                <a:spcPts val="0"/>
              </a:spcBef>
              <a:spcAft>
                <a:spcPts val="0"/>
              </a:spcAft>
              <a:buClr>
                <a:srgbClr val="434343"/>
              </a:buClr>
              <a:buSzPts val="1800"/>
              <a:buChar char="●"/>
            </a:pPr>
            <a:r>
              <a:rPr lang="en">
                <a:solidFill>
                  <a:srgbClr val="434343"/>
                </a:solidFill>
                <a:highlight>
                  <a:srgbClr val="FFFFFF"/>
                </a:highlight>
              </a:rPr>
              <a:t>closeControl - when the card with the control on it closes</a:t>
            </a:r>
            <a:endParaRPr>
              <a:solidFill>
                <a:srgbClr val="434343"/>
              </a:solidFill>
              <a:highlight>
                <a:srgbClr val="FFFFFF"/>
              </a:high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 name="Shape 97"/>
        <p:cNvGrpSpPr/>
        <p:nvPr/>
      </p:nvGrpSpPr>
      <p:grpSpPr>
        <a:xfrm>
          <a:off x="0" y="0"/>
          <a:ext cx="0" cy="0"/>
          <a:chOff x="0" y="0"/>
          <a:chExt cx="0" cy="0"/>
        </a:xfrm>
      </p:grpSpPr>
      <p:sp>
        <p:nvSpPr>
          <p:cNvPr id="98" name="Google Shape;98;p18"/>
          <p:cNvSpPr txBox="1"/>
          <p:nvPr>
            <p:ph type="title"/>
          </p:nvPr>
        </p:nvSpPr>
        <p:spPr>
          <a:xfrm>
            <a:off x="1520600" y="445025"/>
            <a:ext cx="7116300" cy="99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Use A Behavior Script</a:t>
            </a:r>
            <a:endParaRPr/>
          </a:p>
        </p:txBody>
      </p:sp>
      <p:sp>
        <p:nvSpPr>
          <p:cNvPr id="99" name="Google Shape;99;p18"/>
          <p:cNvSpPr txBox="1"/>
          <p:nvPr>
            <p:ph idx="1" type="body"/>
          </p:nvPr>
        </p:nvSpPr>
        <p:spPr>
          <a:xfrm>
            <a:off x="1520725" y="1531125"/>
            <a:ext cx="7116300" cy="320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434343"/>
                </a:solidFill>
                <a:highlight>
                  <a:srgbClr val="FFFFFF"/>
                </a:highlight>
              </a:rPr>
              <a:t>The behavior script allows us to separate our reusable custom control implementation from the specific control use case in our application which serves to:</a:t>
            </a:r>
            <a:endParaRPr>
              <a:solidFill>
                <a:srgbClr val="434343"/>
              </a:solidFill>
              <a:highlight>
                <a:srgbClr val="FFFFFF"/>
              </a:highlight>
            </a:endParaRPr>
          </a:p>
          <a:p>
            <a:pPr indent="-342900" lvl="0" marL="457200" rtl="0" algn="l">
              <a:spcBef>
                <a:spcPts val="1600"/>
              </a:spcBef>
              <a:spcAft>
                <a:spcPts val="0"/>
              </a:spcAft>
              <a:buClr>
                <a:srgbClr val="434343"/>
              </a:buClr>
              <a:buSzPts val="1800"/>
              <a:buChar char="●"/>
            </a:pPr>
            <a:r>
              <a:rPr lang="en">
                <a:solidFill>
                  <a:srgbClr val="434343"/>
                </a:solidFill>
                <a:highlight>
                  <a:srgbClr val="FFFFFF"/>
                </a:highlight>
              </a:rPr>
              <a:t>Increase maintainability because multiple objects use the same script</a:t>
            </a:r>
            <a:endParaRPr>
              <a:solidFill>
                <a:srgbClr val="434343"/>
              </a:solidFill>
              <a:highlight>
                <a:srgbClr val="FFFFFF"/>
              </a:highlight>
            </a:endParaRPr>
          </a:p>
          <a:p>
            <a:pPr indent="-342900" lvl="0" marL="457200" rtl="0" algn="l">
              <a:spcBef>
                <a:spcPts val="0"/>
              </a:spcBef>
              <a:spcAft>
                <a:spcPts val="0"/>
              </a:spcAft>
              <a:buClr>
                <a:srgbClr val="434343"/>
              </a:buClr>
              <a:buSzPts val="1800"/>
              <a:buChar char="●"/>
            </a:pPr>
            <a:r>
              <a:rPr lang="en">
                <a:solidFill>
                  <a:srgbClr val="434343"/>
                </a:solidFill>
                <a:highlight>
                  <a:srgbClr val="FFFFFF"/>
                </a:highlight>
              </a:rPr>
              <a:t>Create an abstraction layer between the the custom control implementation and any code interacting with it</a:t>
            </a:r>
            <a:endParaRPr>
              <a:solidFill>
                <a:srgbClr val="434343"/>
              </a:solidFill>
              <a:highlight>
                <a:srgbClr val="FFFFFF"/>
              </a:highlight>
            </a:endParaRPr>
          </a:p>
          <a:p>
            <a:pPr indent="0" lvl="0" marL="0" rtl="0" algn="l">
              <a:spcBef>
                <a:spcPts val="1600"/>
              </a:spcBef>
              <a:spcAft>
                <a:spcPts val="1600"/>
              </a:spcAft>
              <a:buNone/>
            </a:pPr>
            <a:r>
              <a:t/>
            </a:r>
            <a:endParaRPr>
              <a:solidFill>
                <a:srgbClr val="434343"/>
              </a:solidFill>
              <a:highlight>
                <a:srgbClr val="FFFFFF"/>
              </a:highligh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 name="Shape 103"/>
        <p:cNvGrpSpPr/>
        <p:nvPr/>
      </p:nvGrpSpPr>
      <p:grpSpPr>
        <a:xfrm>
          <a:off x="0" y="0"/>
          <a:ext cx="0" cy="0"/>
          <a:chOff x="0" y="0"/>
          <a:chExt cx="0" cy="0"/>
        </a:xfrm>
      </p:grpSpPr>
      <p:sp>
        <p:nvSpPr>
          <p:cNvPr id="104" name="Google Shape;104;p19"/>
          <p:cNvSpPr txBox="1"/>
          <p:nvPr>
            <p:ph type="title"/>
          </p:nvPr>
        </p:nvSpPr>
        <p:spPr>
          <a:xfrm>
            <a:off x="1520600" y="445025"/>
            <a:ext cx="7116300" cy="99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Chart.js</a:t>
            </a:r>
            <a:endParaRPr/>
          </a:p>
        </p:txBody>
      </p:sp>
      <p:sp>
        <p:nvSpPr>
          <p:cNvPr id="105" name="Google Shape;105;p19"/>
          <p:cNvSpPr txBox="1"/>
          <p:nvPr>
            <p:ph idx="1" type="body"/>
          </p:nvPr>
        </p:nvSpPr>
        <p:spPr>
          <a:xfrm>
            <a:off x="1520725" y="1531125"/>
            <a:ext cx="7116300" cy="3468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rgbClr val="434343"/>
              </a:buClr>
              <a:buSzPts val="1800"/>
              <a:buChar char="●"/>
            </a:pPr>
            <a:r>
              <a:rPr lang="en">
                <a:solidFill>
                  <a:srgbClr val="434343"/>
                </a:solidFill>
                <a:highlight>
                  <a:srgbClr val="FFFFFF"/>
                </a:highlight>
              </a:rPr>
              <a:t>We will be creating a custom control using the Chart.js JavaScript library </a:t>
            </a:r>
            <a:r>
              <a:rPr lang="en" sz="1100" u="sng">
                <a:solidFill>
                  <a:schemeClr val="hlink"/>
                </a:solidFill>
                <a:hlinkClick r:id="rId3"/>
              </a:rPr>
              <a:t>https://www.chartjs.org</a:t>
            </a:r>
            <a:endParaRPr>
              <a:solidFill>
                <a:srgbClr val="434343"/>
              </a:solidFill>
              <a:highlight>
                <a:srgbClr val="FFFFFF"/>
              </a:highlight>
            </a:endParaRPr>
          </a:p>
          <a:p>
            <a:pPr indent="-342900" lvl="0" marL="457200" rtl="0" algn="l">
              <a:spcBef>
                <a:spcPts val="0"/>
              </a:spcBef>
              <a:spcAft>
                <a:spcPts val="0"/>
              </a:spcAft>
              <a:buClr>
                <a:srgbClr val="434343"/>
              </a:buClr>
              <a:buSzPts val="1800"/>
              <a:buChar char="●"/>
            </a:pPr>
            <a:r>
              <a:rPr lang="en">
                <a:solidFill>
                  <a:srgbClr val="434343"/>
                </a:solidFill>
                <a:highlight>
                  <a:srgbClr val="FFFFFF"/>
                </a:highlight>
              </a:rPr>
              <a:t>The library is available under the MIT License</a:t>
            </a:r>
            <a:endParaRPr>
              <a:solidFill>
                <a:srgbClr val="434343"/>
              </a:solidFill>
              <a:highlight>
                <a:srgbClr val="FFFFFF"/>
              </a:highlight>
            </a:endParaRPr>
          </a:p>
          <a:p>
            <a:pPr indent="-342900" lvl="0" marL="457200" rtl="0" algn="l">
              <a:spcBef>
                <a:spcPts val="0"/>
              </a:spcBef>
              <a:spcAft>
                <a:spcPts val="0"/>
              </a:spcAft>
              <a:buClr>
                <a:srgbClr val="434343"/>
              </a:buClr>
              <a:buSzPts val="1800"/>
              <a:buChar char="●"/>
            </a:pPr>
            <a:r>
              <a:rPr lang="en">
                <a:solidFill>
                  <a:srgbClr val="434343"/>
                </a:solidFill>
                <a:highlight>
                  <a:srgbClr val="FFFFFF"/>
                </a:highlight>
              </a:rPr>
              <a:t>See </a:t>
            </a:r>
            <a:r>
              <a:rPr lang="en" sz="1100" u="sng">
                <a:solidFill>
                  <a:schemeClr val="hlink"/>
                </a:solidFill>
                <a:hlinkClick r:id="rId4"/>
              </a:rPr>
              <a:t>https://www.chartjs.org/docs/latest/</a:t>
            </a:r>
            <a:r>
              <a:rPr lang="en">
                <a:solidFill>
                  <a:srgbClr val="434343"/>
                </a:solidFill>
                <a:highlight>
                  <a:srgbClr val="FFFFFF"/>
                </a:highlight>
              </a:rPr>
              <a:t> for the latest documentation</a:t>
            </a:r>
            <a:endParaRPr>
              <a:solidFill>
                <a:srgbClr val="434343"/>
              </a:solidFill>
              <a:highlight>
                <a:srgbClr val="FFFFFF"/>
              </a:highlight>
            </a:endParaRPr>
          </a:p>
          <a:p>
            <a:pPr indent="-342900" lvl="0" marL="457200" rtl="0" algn="l">
              <a:spcBef>
                <a:spcPts val="0"/>
              </a:spcBef>
              <a:spcAft>
                <a:spcPts val="0"/>
              </a:spcAft>
              <a:buClr>
                <a:srgbClr val="434343"/>
              </a:buClr>
              <a:buSzPts val="1800"/>
              <a:buChar char="●"/>
            </a:pPr>
            <a:r>
              <a:rPr lang="en">
                <a:solidFill>
                  <a:srgbClr val="434343"/>
                </a:solidFill>
                <a:highlight>
                  <a:srgbClr val="FFFFFF"/>
                </a:highlight>
              </a:rPr>
              <a:t>Sample charts can be seen here </a:t>
            </a:r>
            <a:r>
              <a:rPr lang="en" sz="1100" u="sng">
                <a:solidFill>
                  <a:schemeClr val="hlink"/>
                </a:solidFill>
                <a:hlinkClick r:id="rId5"/>
              </a:rPr>
              <a:t>https://www.chartjs.org/samples/latest/</a:t>
            </a:r>
            <a:endParaRPr>
              <a:solidFill>
                <a:srgbClr val="434343"/>
              </a:solidFill>
              <a:highlight>
                <a:srgbClr val="FFFFFF"/>
              </a:highlight>
            </a:endParaRPr>
          </a:p>
          <a:p>
            <a:pPr indent="-342900" lvl="0" marL="457200" rtl="0" algn="l">
              <a:spcBef>
                <a:spcPts val="0"/>
              </a:spcBef>
              <a:spcAft>
                <a:spcPts val="0"/>
              </a:spcAft>
              <a:buClr>
                <a:srgbClr val="434343"/>
              </a:buClr>
              <a:buSzPts val="1800"/>
              <a:buChar char="●"/>
            </a:pPr>
            <a:r>
              <a:rPr lang="en">
                <a:solidFill>
                  <a:srgbClr val="434343"/>
                </a:solidFill>
                <a:highlight>
                  <a:srgbClr val="FFFFFF"/>
                </a:highlight>
              </a:rPr>
              <a:t>There’s lots of extensions for Chart.js available </a:t>
            </a:r>
            <a:r>
              <a:rPr lang="en" sz="1100" u="sng">
                <a:solidFill>
                  <a:schemeClr val="hlink"/>
                </a:solidFill>
                <a:hlinkClick r:id="rId6"/>
              </a:rPr>
              <a:t>https://github.com/chartjs/awesome</a:t>
            </a:r>
            <a:endParaRPr>
              <a:solidFill>
                <a:srgbClr val="434343"/>
              </a:solidFill>
              <a:highlight>
                <a:srgbClr val="FFFFFF"/>
              </a:highlight>
            </a:endParaRPr>
          </a:p>
        </p:txBody>
      </p:sp>
      <p:pic>
        <p:nvPicPr>
          <p:cNvPr id="106" name="Google Shape;106;p19"/>
          <p:cNvPicPr preferRelativeResize="0"/>
          <p:nvPr/>
        </p:nvPicPr>
        <p:blipFill>
          <a:blip r:embed="rId7">
            <a:alphaModFix/>
          </a:blip>
          <a:stretch>
            <a:fillRect/>
          </a:stretch>
        </p:blipFill>
        <p:spPr>
          <a:xfrm>
            <a:off x="7124125" y="3153913"/>
            <a:ext cx="1905000" cy="19145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 name="Shape 110"/>
        <p:cNvGrpSpPr/>
        <p:nvPr/>
      </p:nvGrpSpPr>
      <p:grpSpPr>
        <a:xfrm>
          <a:off x="0" y="0"/>
          <a:ext cx="0" cy="0"/>
          <a:chOff x="0" y="0"/>
          <a:chExt cx="0" cy="0"/>
        </a:xfrm>
      </p:grpSpPr>
      <p:sp>
        <p:nvSpPr>
          <p:cNvPr id="111" name="Google Shape;111;p20"/>
          <p:cNvSpPr txBox="1"/>
          <p:nvPr>
            <p:ph type="title"/>
          </p:nvPr>
        </p:nvSpPr>
        <p:spPr>
          <a:xfrm>
            <a:off x="1520600" y="445025"/>
            <a:ext cx="7116300" cy="99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Create The Objects</a:t>
            </a:r>
            <a:endParaRPr/>
          </a:p>
        </p:txBody>
      </p:sp>
      <p:sp>
        <p:nvSpPr>
          <p:cNvPr id="112" name="Google Shape;112;p20"/>
          <p:cNvSpPr txBox="1"/>
          <p:nvPr>
            <p:ph idx="1" type="body"/>
          </p:nvPr>
        </p:nvSpPr>
        <p:spPr>
          <a:xfrm>
            <a:off x="1520725" y="1531125"/>
            <a:ext cx="7116300" cy="3468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rgbClr val="434343"/>
              </a:buClr>
              <a:buSzPts val="1800"/>
              <a:buChar char="●"/>
            </a:pPr>
            <a:r>
              <a:rPr lang="en">
                <a:solidFill>
                  <a:srgbClr val="434343"/>
                </a:solidFill>
                <a:highlight>
                  <a:srgbClr val="FFFFFF"/>
                </a:highlight>
              </a:rPr>
              <a:t>Choose File &gt; New Stack &gt; Default Size from the menubar to create a new stack. </a:t>
            </a:r>
            <a:endParaRPr>
              <a:solidFill>
                <a:srgbClr val="434343"/>
              </a:solidFill>
              <a:highlight>
                <a:srgbClr val="FFFFFF"/>
              </a:highlight>
            </a:endParaRPr>
          </a:p>
          <a:p>
            <a:pPr indent="-342900" lvl="0" marL="457200" rtl="0" algn="l">
              <a:spcBef>
                <a:spcPts val="0"/>
              </a:spcBef>
              <a:spcAft>
                <a:spcPts val="0"/>
              </a:spcAft>
              <a:buClr>
                <a:srgbClr val="434343"/>
              </a:buClr>
              <a:buSzPts val="1800"/>
              <a:buChar char="●"/>
            </a:pPr>
            <a:r>
              <a:rPr lang="en">
                <a:solidFill>
                  <a:srgbClr val="434343"/>
                </a:solidFill>
                <a:highlight>
                  <a:srgbClr val="FFFFFF"/>
                </a:highlight>
              </a:rPr>
              <a:t>From the tools palette drag a browser widget onto the stack</a:t>
            </a:r>
            <a:endParaRPr>
              <a:solidFill>
                <a:srgbClr val="434343"/>
              </a:solidFill>
              <a:highlight>
                <a:srgbClr val="FFFFFF"/>
              </a:highlight>
            </a:endParaRPr>
          </a:p>
          <a:p>
            <a:pPr indent="-342900" lvl="0" marL="457200" rtl="0" algn="l">
              <a:spcBef>
                <a:spcPts val="0"/>
              </a:spcBef>
              <a:spcAft>
                <a:spcPts val="0"/>
              </a:spcAft>
              <a:buClr>
                <a:srgbClr val="434343"/>
              </a:buClr>
              <a:buSzPts val="1800"/>
              <a:buChar char="●"/>
            </a:pPr>
            <a:r>
              <a:rPr lang="en">
                <a:solidFill>
                  <a:srgbClr val="434343"/>
                </a:solidFill>
                <a:highlight>
                  <a:srgbClr val="FFFFFF"/>
                </a:highlight>
              </a:rPr>
              <a:t>Select the widget and click on the Group button on the menubar.</a:t>
            </a:r>
            <a:endParaRPr>
              <a:solidFill>
                <a:srgbClr val="434343"/>
              </a:solidFill>
              <a:highlight>
                <a:srgbClr val="FFFFFF"/>
              </a:highlight>
            </a:endParaRPr>
          </a:p>
          <a:p>
            <a:pPr indent="-342900" lvl="0" marL="457200" rtl="0" algn="l">
              <a:spcBef>
                <a:spcPts val="0"/>
              </a:spcBef>
              <a:spcAft>
                <a:spcPts val="0"/>
              </a:spcAft>
              <a:buClr>
                <a:srgbClr val="434343"/>
              </a:buClr>
              <a:buSzPts val="1800"/>
              <a:buChar char="●"/>
            </a:pPr>
            <a:r>
              <a:rPr lang="en">
                <a:solidFill>
                  <a:srgbClr val="434343"/>
                </a:solidFill>
                <a:highlight>
                  <a:srgbClr val="FFFFFF"/>
                </a:highlight>
              </a:rPr>
              <a:t>Open the inspector for the group and give it a name then set the borderWidth and margins to 0</a:t>
            </a:r>
            <a:endParaRPr>
              <a:solidFill>
                <a:srgbClr val="434343"/>
              </a:solidFill>
              <a:highlight>
                <a:srgbClr val="FFFFFF"/>
              </a:highlight>
            </a:endParaRPr>
          </a:p>
          <a:p>
            <a:pPr indent="-342900" lvl="0" marL="457200" rtl="0" algn="l">
              <a:spcBef>
                <a:spcPts val="0"/>
              </a:spcBef>
              <a:spcAft>
                <a:spcPts val="0"/>
              </a:spcAft>
              <a:buClr>
                <a:srgbClr val="434343"/>
              </a:buClr>
              <a:buSzPts val="1800"/>
              <a:buChar char="●"/>
            </a:pPr>
            <a:r>
              <a:rPr lang="en">
                <a:solidFill>
                  <a:srgbClr val="434343"/>
                </a:solidFill>
                <a:highlight>
                  <a:srgbClr val="FFFFFF"/>
                </a:highlight>
              </a:rPr>
              <a:t>On the Advanced tab of the inspector and click on the behavior target button and choose Create behavior from script only stack &gt; Create stack with empty script</a:t>
            </a:r>
            <a:endParaRPr>
              <a:solidFill>
                <a:srgbClr val="434343"/>
              </a:solidFill>
              <a:highlight>
                <a:srgbClr val="FFFFFF"/>
              </a:highligh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sp>
        <p:nvSpPr>
          <p:cNvPr id="117" name="Google Shape;117;p21"/>
          <p:cNvSpPr txBox="1"/>
          <p:nvPr>
            <p:ph type="title"/>
          </p:nvPr>
        </p:nvSpPr>
        <p:spPr>
          <a:xfrm>
            <a:off x="1520600" y="445025"/>
            <a:ext cx="7116300" cy="99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Create Page Template</a:t>
            </a:r>
            <a:endParaRPr/>
          </a:p>
        </p:txBody>
      </p:sp>
      <p:sp>
        <p:nvSpPr>
          <p:cNvPr id="118" name="Google Shape;118;p21"/>
          <p:cNvSpPr txBox="1"/>
          <p:nvPr>
            <p:ph idx="1" type="body"/>
          </p:nvPr>
        </p:nvSpPr>
        <p:spPr>
          <a:xfrm>
            <a:off x="1520725" y="1531125"/>
            <a:ext cx="4478400" cy="3468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rgbClr val="434343"/>
              </a:buClr>
              <a:buSzPts val="1800"/>
              <a:buChar char="●"/>
            </a:pPr>
            <a:r>
              <a:rPr lang="en">
                <a:solidFill>
                  <a:srgbClr val="434343"/>
                </a:solidFill>
                <a:highlight>
                  <a:srgbClr val="FFFFFF"/>
                </a:highlight>
              </a:rPr>
              <a:t>Open the Custom Properties tab of the group inspector and add a new element and set the key to uTemplate</a:t>
            </a:r>
            <a:endParaRPr>
              <a:solidFill>
                <a:srgbClr val="434343"/>
              </a:solidFill>
              <a:highlight>
                <a:srgbClr val="FFFFFF"/>
              </a:highlight>
            </a:endParaRPr>
          </a:p>
          <a:p>
            <a:pPr indent="-342900" lvl="0" marL="457200" rtl="0" algn="l">
              <a:spcBef>
                <a:spcPts val="0"/>
              </a:spcBef>
              <a:spcAft>
                <a:spcPts val="0"/>
              </a:spcAft>
              <a:buClr>
                <a:srgbClr val="434343"/>
              </a:buClr>
              <a:buSzPts val="1800"/>
              <a:buChar char="●"/>
            </a:pPr>
            <a:r>
              <a:rPr lang="en">
                <a:solidFill>
                  <a:srgbClr val="434343"/>
                </a:solidFill>
                <a:highlight>
                  <a:srgbClr val="FFFFFF"/>
                </a:highlight>
              </a:rPr>
              <a:t>Copy the text of the provided template.html file to the value field</a:t>
            </a:r>
            <a:endParaRPr>
              <a:solidFill>
                <a:srgbClr val="434343"/>
              </a:solidFill>
              <a:highlight>
                <a:srgbClr val="FFFFFF"/>
              </a:highlight>
            </a:endParaRPr>
          </a:p>
        </p:txBody>
      </p:sp>
      <p:pic>
        <p:nvPicPr>
          <p:cNvPr id="119" name="Google Shape;119;p21"/>
          <p:cNvPicPr preferRelativeResize="0"/>
          <p:nvPr/>
        </p:nvPicPr>
        <p:blipFill>
          <a:blip r:embed="rId3">
            <a:alphaModFix/>
          </a:blip>
          <a:stretch>
            <a:fillRect/>
          </a:stretch>
        </p:blipFill>
        <p:spPr>
          <a:xfrm>
            <a:off x="6074151" y="1358050"/>
            <a:ext cx="2775725" cy="32419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